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CB31-5E2B-44FF-A437-26484AAB3378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Составные задачи на нахождение площади и периметра.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4365104"/>
            <a:ext cx="4536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Составила: Мишина Н.В.</a:t>
            </a:r>
          </a:p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учитель начальных классов</a:t>
            </a:r>
          </a:p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МОУ «СОШ </a:t>
            </a:r>
            <a:r>
              <a:rPr lang="en-US" sz="2800" b="1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ru-RU" sz="2800" b="1" smtClean="0">
                <a:solidFill>
                  <a:schemeClr val="accent1"/>
                </a:solidFill>
                <a:latin typeface="Monotype Corsiva" pitchFamily="66" charset="0"/>
              </a:rPr>
              <a:t>№</a:t>
            </a:r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36» г. Саранск</a:t>
            </a:r>
            <a:endParaRPr lang="ru-RU" sz="2800" b="1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5126" name="Picture 6" descr="http://www.hereisfree.com/content1/pic/zip/20091099525585977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4058816" cy="3192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Длина прямоугольника 17см. Чему равна его ширина если 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периметр равен 56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см?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Ширина прямоугольника 3 см, а длина в 2 раза больше. Найдите площадь и периметр данного прямоугольника.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Одна сторона треугольника 9дм, а вторая сторона в 2 раза больше. Найди третью сторону треугольника, если его периметр равен 40 дм.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Длина одной стороны треугольника 24см. Это в 3раза больше, чем длина второй стороны, и на 5 см меньше, чем длина третьей стороны. Найдите периметр 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этого треугольника.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Длина прямоугольника 9см, это на 4 см больше, чем его ширина. Найдите площадь и периметр данного прямоугольника.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Найди периметр и площадь фигуры, если его длине6 см, а ширина на 4 см меньше.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7200" b="1" smtClean="0">
                <a:latin typeface="Times New Roman" pitchFamily="18" charset="0"/>
                <a:cs typeface="Times New Roman" pitchFamily="18" charset="0"/>
              </a:rPr>
              <a:t>Периметр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прямоугольника равен 22 см, а его длина 7 см. Найдите его площадь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Ширина прямоугольника 4 см, а его длина в 2 раза больше. Найдите его площадь и периметр.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Ширина прямоугольника 3 см. Чему равна его длина, если периметр равен 18см? Найдите площадь этого прямоугольника.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задачу.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Длина прямоугольника 6 см, а ширина на 20мм короче. Найдите площадь и периметр этого прямоугольника.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Ширина прямоугольника 3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см. Чему равна его длина, если периметр равен 20см?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Ширина прямоугольника 6 см. Чему равна его длина, если периметр равен 32 см? Найдите его площадь.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Длина прямоугольника 9см. Чему равна его ширина, если периметр его равен 32 см? Найдите его площадь.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    Длина прямоугольника 9 см, а его ширина на 5 см меньше. Найдите площадь и периметр данного прямоугольника.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Ширина прямоугольника 6 см. Чему равна площадь данного прямоугольника, если его периметр равен 32 см?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366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Решите задачу</vt:lpstr>
      <vt:lpstr>Решите задачу</vt:lpstr>
      <vt:lpstr>Решите задачу.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Решите задачу</dc:title>
  <dc:creator>Admin</dc:creator>
  <cp:lastModifiedBy>Admin</cp:lastModifiedBy>
  <cp:revision>317</cp:revision>
  <dcterms:created xsi:type="dcterms:W3CDTF">2017-09-26T05:00:05Z</dcterms:created>
  <dcterms:modified xsi:type="dcterms:W3CDTF">2018-04-11T09:03:08Z</dcterms:modified>
</cp:coreProperties>
</file>