
<file path=[Content_Types].xml><?xml version="1.0" encoding="utf-8"?>
<Types xmlns="http://schemas.openxmlformats.org/package/2006/content-types">
  <Default Extension="png" ContentType="image/png"/>
  <Default Extension="mp3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8" r:id="rId6"/>
    <p:sldId id="267" r:id="rId7"/>
    <p:sldId id="269" r:id="rId8"/>
    <p:sldId id="259" r:id="rId9"/>
    <p:sldId id="270" r:id="rId10"/>
    <p:sldId id="260" r:id="rId11"/>
    <p:sldId id="271" r:id="rId12"/>
    <p:sldId id="261" r:id="rId13"/>
    <p:sldId id="262" r:id="rId14"/>
    <p:sldId id="272" r:id="rId15"/>
    <p:sldId id="263" r:id="rId16"/>
    <p:sldId id="273" r:id="rId17"/>
    <p:sldId id="264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2" autoAdjust="0"/>
    <p:restoredTop sz="94660"/>
  </p:normalViewPr>
  <p:slideViewPr>
    <p:cSldViewPr>
      <p:cViewPr varScale="1">
        <p:scale>
          <a:sx n="65" d="100"/>
          <a:sy n="65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6" Type="http://schemas.openxmlformats.org/officeDocument/2006/relationships/slide" Target="slide9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6" Type="http://schemas.openxmlformats.org/officeDocument/2006/relationships/slide" Target="slide1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slide" Target="slide3.xml"/><Relationship Id="rId5" Type="http://schemas.openxmlformats.org/officeDocument/2006/relationships/slide" Target="slide16.xml"/><Relationship Id="rId4" Type="http://schemas.openxmlformats.org/officeDocument/2006/relationships/slide" Target="slide15.xml"/><Relationship Id="rId9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slide" Target="slide14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slide" Target="slide3.xml"/><Relationship Id="rId5" Type="http://schemas.openxmlformats.org/officeDocument/2006/relationships/slide" Target="slide18.xml"/><Relationship Id="rId4" Type="http://schemas.openxmlformats.org/officeDocument/2006/relationships/slide" Target="slide17.xml"/><Relationship Id="rId9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6" Type="http://schemas.openxmlformats.org/officeDocument/2006/relationships/slide" Target="slide16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6" Type="http://schemas.openxmlformats.org/officeDocument/2006/relationships/slide" Target="slide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2.png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6" Type="http://schemas.openxmlformats.org/officeDocument/2006/relationships/slide" Target="slide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6" Type="http://schemas.openxmlformats.org/officeDocument/2006/relationships/slide" Target="slide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2.png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подготовительной к школе группы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«Какие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цифры спрятались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картинками?»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869160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Педагог-психолог: Былкина Т.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-152400" y="4650"/>
            <a:ext cx="9296400" cy="14729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«Радуга» комбинированного вида»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Рузаевского муниципального района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Мордовия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04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60648"/>
            <a:ext cx="5228359" cy="6175227"/>
          </a:xfrm>
        </p:spPr>
      </p:pic>
      <p:pic>
        <p:nvPicPr>
          <p:cNvPr id="5" name="zvuk_nepravilnogo_otveta_-_NET_(iPleer.fm)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end="9949.4704"/>
                </p14:media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79512" y="6093296"/>
            <a:ext cx="609600" cy="609600"/>
          </a:xfrm>
          <a:prstGeom prst="rect">
            <a:avLst/>
          </a:prstGeom>
        </p:spPr>
      </p:pic>
      <p:sp>
        <p:nvSpPr>
          <p:cNvPr id="6" name="Управляющая кнопка: домой 5">
            <a:hlinkClick r:id="rId6" action="ppaction://hlinksldjump" highlightClick="1"/>
          </p:cNvPr>
          <p:cNvSpPr/>
          <p:nvPr/>
        </p:nvSpPr>
        <p:spPr>
          <a:xfrm>
            <a:off x="8244408" y="6021288"/>
            <a:ext cx="899592" cy="836712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27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007221"/>
              </p:ext>
            </p:extLst>
          </p:nvPr>
        </p:nvGraphicFramePr>
        <p:xfrm>
          <a:off x="12100" y="0"/>
          <a:ext cx="9131900" cy="4221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6380"/>
                <a:gridCol w="1826380"/>
                <a:gridCol w="1826380"/>
                <a:gridCol w="1826380"/>
                <a:gridCol w="1826380"/>
              </a:tblGrid>
              <a:tr h="1995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25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Равно 6"/>
          <p:cNvSpPr/>
          <p:nvPr/>
        </p:nvSpPr>
        <p:spPr>
          <a:xfrm>
            <a:off x="5536196" y="439407"/>
            <a:ext cx="1800200" cy="111002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вно 7"/>
          <p:cNvSpPr/>
          <p:nvPr/>
        </p:nvSpPr>
        <p:spPr>
          <a:xfrm>
            <a:off x="5510207" y="2492896"/>
            <a:ext cx="1800200" cy="111002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люс 8"/>
          <p:cNvSpPr/>
          <p:nvPr/>
        </p:nvSpPr>
        <p:spPr>
          <a:xfrm>
            <a:off x="2032567" y="277389"/>
            <a:ext cx="1440160" cy="1434061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люс 9"/>
          <p:cNvSpPr/>
          <p:nvPr/>
        </p:nvSpPr>
        <p:spPr>
          <a:xfrm>
            <a:off x="2032567" y="2330877"/>
            <a:ext cx="1440160" cy="1434061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7668344" y="4540390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3472727" y="4581128"/>
            <a:ext cx="92204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0" y="4579015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5947794" y="4540390"/>
            <a:ext cx="9250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6614" y="2132857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>
            <a:hlinkClick r:id="rId4" action="ppaction://hlinksldjump"/>
          </p:cNvPr>
          <p:cNvSpPr txBox="1"/>
          <p:nvPr/>
        </p:nvSpPr>
        <p:spPr>
          <a:xfrm>
            <a:off x="3997623" y="2132857"/>
            <a:ext cx="9250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Zvuk_-_Pravilnyj_otvet_(iPleer.fm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60359" y="6248400"/>
            <a:ext cx="609600" cy="609600"/>
          </a:xfrm>
          <a:prstGeom prst="rect">
            <a:avLst/>
          </a:prstGeom>
        </p:spPr>
      </p:pic>
      <p:pic>
        <p:nvPicPr>
          <p:cNvPr id="19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2" y="131675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64" y="487744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02" y="981040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190" y="81907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090" y="131675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349" y="131675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732" y="1061333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119" y="1089084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35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9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731329"/>
              </p:ext>
            </p:extLst>
          </p:nvPr>
        </p:nvGraphicFramePr>
        <p:xfrm>
          <a:off x="12100" y="0"/>
          <a:ext cx="9131900" cy="4221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6380"/>
                <a:gridCol w="1826380"/>
                <a:gridCol w="1826380"/>
                <a:gridCol w="1826380"/>
                <a:gridCol w="1826380"/>
              </a:tblGrid>
              <a:tr h="1995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1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25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Равно 6"/>
          <p:cNvSpPr/>
          <p:nvPr/>
        </p:nvSpPr>
        <p:spPr>
          <a:xfrm>
            <a:off x="5536196" y="439407"/>
            <a:ext cx="1800200" cy="111002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вно 7"/>
          <p:cNvSpPr/>
          <p:nvPr/>
        </p:nvSpPr>
        <p:spPr>
          <a:xfrm>
            <a:off x="5510207" y="2492896"/>
            <a:ext cx="1800200" cy="111002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Минус 8"/>
          <p:cNvSpPr/>
          <p:nvPr/>
        </p:nvSpPr>
        <p:spPr>
          <a:xfrm>
            <a:off x="1936403" y="439407"/>
            <a:ext cx="1555477" cy="1261401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1936403" y="2417207"/>
            <a:ext cx="1555477" cy="1261401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7668344" y="4540390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3472727" y="4581128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5724128" y="4540390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>
            <a:hlinkClick r:id="rId2" action="ppaction://hlinksldjump"/>
          </p:cNvPr>
          <p:cNvSpPr txBox="1"/>
          <p:nvPr/>
        </p:nvSpPr>
        <p:spPr>
          <a:xfrm>
            <a:off x="1004383" y="4540390"/>
            <a:ext cx="9250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066" y="90116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462" y="446185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39481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" y="120138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00" y="169906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959" y="169906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2" y="1099564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29" y="1127315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86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-7990"/>
            <a:ext cx="5193583" cy="6134153"/>
          </a:xfrm>
        </p:spPr>
      </p:pic>
      <p:pic>
        <p:nvPicPr>
          <p:cNvPr id="5" name="zvuk_nepravilnogo_otveta_-_NET_(iPleer.fm)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end="10049.9701"/>
                </p14:media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23528" y="6021288"/>
            <a:ext cx="609600" cy="609600"/>
          </a:xfrm>
          <a:prstGeom prst="rect">
            <a:avLst/>
          </a:prstGeom>
        </p:spPr>
      </p:pic>
      <p:sp>
        <p:nvSpPr>
          <p:cNvPr id="6" name="Управляющая кнопка: домой 5">
            <a:hlinkClick r:id="rId6" action="ppaction://hlinksldjump" highlightClick="1"/>
          </p:cNvPr>
          <p:cNvSpPr/>
          <p:nvPr/>
        </p:nvSpPr>
        <p:spPr>
          <a:xfrm>
            <a:off x="7812360" y="5805264"/>
            <a:ext cx="1331640" cy="1052736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03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654712"/>
              </p:ext>
            </p:extLst>
          </p:nvPr>
        </p:nvGraphicFramePr>
        <p:xfrm>
          <a:off x="12100" y="0"/>
          <a:ext cx="9131900" cy="4221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6380"/>
                <a:gridCol w="1826380"/>
                <a:gridCol w="1826380"/>
                <a:gridCol w="1826380"/>
                <a:gridCol w="1826380"/>
              </a:tblGrid>
              <a:tr h="1995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1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25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Равно 6"/>
          <p:cNvSpPr/>
          <p:nvPr/>
        </p:nvSpPr>
        <p:spPr>
          <a:xfrm>
            <a:off x="5536196" y="439407"/>
            <a:ext cx="1800200" cy="111002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вно 7"/>
          <p:cNvSpPr/>
          <p:nvPr/>
        </p:nvSpPr>
        <p:spPr>
          <a:xfrm>
            <a:off x="5510207" y="2492896"/>
            <a:ext cx="1800200" cy="111002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Минус 8"/>
          <p:cNvSpPr/>
          <p:nvPr/>
        </p:nvSpPr>
        <p:spPr>
          <a:xfrm>
            <a:off x="1936403" y="439407"/>
            <a:ext cx="1555477" cy="1261401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1936403" y="2417207"/>
            <a:ext cx="1555477" cy="1261401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7668344" y="4540390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3472727" y="4581128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hlinkClick r:id="rId4" action="ppaction://hlinksldjump"/>
          </p:cNvPr>
          <p:cNvSpPr txBox="1"/>
          <p:nvPr/>
        </p:nvSpPr>
        <p:spPr>
          <a:xfrm>
            <a:off x="5724128" y="4540390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>
            <a:hlinkClick r:id="rId5" action="ppaction://hlinksldjump"/>
          </p:cNvPr>
          <p:cNvSpPr txBox="1"/>
          <p:nvPr/>
        </p:nvSpPr>
        <p:spPr>
          <a:xfrm>
            <a:off x="1004383" y="4540390"/>
            <a:ext cx="9250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6" action="ppaction://hlinksldjump"/>
          </p:cNvPr>
          <p:cNvSpPr txBox="1"/>
          <p:nvPr/>
        </p:nvSpPr>
        <p:spPr>
          <a:xfrm>
            <a:off x="501782" y="2116883"/>
            <a:ext cx="9250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Zvuk_-_Pravilnyj_otvet_(iPleer.fm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3742" y="6248400"/>
            <a:ext cx="609600" cy="609600"/>
          </a:xfrm>
          <a:prstGeom prst="rect">
            <a:avLst/>
          </a:prstGeom>
        </p:spPr>
      </p:pic>
      <p:pic>
        <p:nvPicPr>
          <p:cNvPr id="18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066" y="58783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462" y="414852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08148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0" y="144811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40" y="194579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899" y="194579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82" y="1124237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669" y="1151988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96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9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0"/>
            <a:ext cx="5503075" cy="6499695"/>
          </a:xfrm>
        </p:spPr>
      </p:pic>
      <p:pic>
        <p:nvPicPr>
          <p:cNvPr id="9" name="zvuk_nepravilnogo_otveta_-_NET_(iPleer.fm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79512" y="6165304"/>
            <a:ext cx="609600" cy="609600"/>
          </a:xfrm>
          <a:prstGeom prst="rect">
            <a:avLst/>
          </a:prstGeom>
        </p:spPr>
      </p:pic>
      <p:sp>
        <p:nvSpPr>
          <p:cNvPr id="10" name="Управляющая кнопка: домой 9">
            <a:hlinkClick r:id="rId6" action="ppaction://hlinksldjump" highlightClick="1"/>
          </p:cNvPr>
          <p:cNvSpPr/>
          <p:nvPr/>
        </p:nvSpPr>
        <p:spPr>
          <a:xfrm>
            <a:off x="8100392" y="5949280"/>
            <a:ext cx="1043608" cy="908720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77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52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778286"/>
              </p:ext>
            </p:extLst>
          </p:nvPr>
        </p:nvGraphicFramePr>
        <p:xfrm>
          <a:off x="12100" y="0"/>
          <a:ext cx="9131900" cy="4221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6380"/>
                <a:gridCol w="1826380"/>
                <a:gridCol w="1826380"/>
                <a:gridCol w="1826380"/>
                <a:gridCol w="1826380"/>
              </a:tblGrid>
              <a:tr h="1995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1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25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Равно 6"/>
          <p:cNvSpPr/>
          <p:nvPr/>
        </p:nvSpPr>
        <p:spPr>
          <a:xfrm>
            <a:off x="5536196" y="439407"/>
            <a:ext cx="1800200" cy="111002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вно 7"/>
          <p:cNvSpPr/>
          <p:nvPr/>
        </p:nvSpPr>
        <p:spPr>
          <a:xfrm>
            <a:off x="5510207" y="2492896"/>
            <a:ext cx="1800200" cy="111002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Минус 8"/>
          <p:cNvSpPr/>
          <p:nvPr/>
        </p:nvSpPr>
        <p:spPr>
          <a:xfrm>
            <a:off x="1936403" y="439407"/>
            <a:ext cx="1555477" cy="1261401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1936403" y="2417207"/>
            <a:ext cx="1555477" cy="1261401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7668344" y="4540390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3472727" y="4581128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hlinkClick r:id="rId5" action="ppaction://hlinksldjump"/>
          </p:cNvPr>
          <p:cNvSpPr txBox="1"/>
          <p:nvPr/>
        </p:nvSpPr>
        <p:spPr>
          <a:xfrm>
            <a:off x="5724128" y="4540390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1004383" y="4540390"/>
            <a:ext cx="9250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6" action="ppaction://hlinksldjump"/>
          </p:cNvPr>
          <p:cNvSpPr txBox="1"/>
          <p:nvPr/>
        </p:nvSpPr>
        <p:spPr>
          <a:xfrm>
            <a:off x="501782" y="2116883"/>
            <a:ext cx="9250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6167" y="2132857"/>
            <a:ext cx="92204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Zvuk_-_Pravilnyj_otvet_(iPleer.fm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96982" y="6138376"/>
            <a:ext cx="609600" cy="609600"/>
          </a:xfrm>
          <a:prstGeom prst="rect">
            <a:avLst/>
          </a:prstGeom>
        </p:spPr>
      </p:pic>
      <p:pic>
        <p:nvPicPr>
          <p:cNvPr id="19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86" y="90116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582" y="446185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120" y="939481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0" y="176144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40" y="225912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899" y="225912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82" y="1155570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669" y="1183321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02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9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1" y="0"/>
            <a:ext cx="5524791" cy="6525344"/>
          </a:xfrm>
        </p:spPr>
      </p:pic>
      <p:pic>
        <p:nvPicPr>
          <p:cNvPr id="5" name="zvuk_nepravilnogo_otveta_-_NET_(iPleer.fm)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end="10049.9701"/>
                </p14:media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79512" y="6244494"/>
            <a:ext cx="609600" cy="609600"/>
          </a:xfrm>
          <a:prstGeom prst="rect">
            <a:avLst/>
          </a:prstGeom>
        </p:spPr>
      </p:pic>
      <p:sp>
        <p:nvSpPr>
          <p:cNvPr id="6" name="Управляющая кнопка: домой 5">
            <a:hlinkClick r:id="rId6" action="ppaction://hlinksldjump" highlightClick="1"/>
          </p:cNvPr>
          <p:cNvSpPr/>
          <p:nvPr/>
        </p:nvSpPr>
        <p:spPr>
          <a:xfrm>
            <a:off x="8172400" y="6021288"/>
            <a:ext cx="971600" cy="832806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55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002477"/>
              </p:ext>
            </p:extLst>
          </p:nvPr>
        </p:nvGraphicFramePr>
        <p:xfrm>
          <a:off x="12100" y="0"/>
          <a:ext cx="9131900" cy="4221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6380"/>
                <a:gridCol w="1826380"/>
                <a:gridCol w="1826380"/>
                <a:gridCol w="1826380"/>
                <a:gridCol w="1826380"/>
              </a:tblGrid>
              <a:tr h="1995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25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Равно 6"/>
          <p:cNvSpPr/>
          <p:nvPr/>
        </p:nvSpPr>
        <p:spPr>
          <a:xfrm>
            <a:off x="5536196" y="439407"/>
            <a:ext cx="1800200" cy="111002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вно 7"/>
          <p:cNvSpPr/>
          <p:nvPr/>
        </p:nvSpPr>
        <p:spPr>
          <a:xfrm>
            <a:off x="5510207" y="2492896"/>
            <a:ext cx="1800200" cy="111002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Минус 8"/>
          <p:cNvSpPr/>
          <p:nvPr/>
        </p:nvSpPr>
        <p:spPr>
          <a:xfrm>
            <a:off x="1936403" y="439407"/>
            <a:ext cx="1555477" cy="1261401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1936403" y="2417207"/>
            <a:ext cx="1555477" cy="1261401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7668344" y="4540390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3472727" y="4581128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24128" y="4540390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1004383" y="4540390"/>
            <a:ext cx="9250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501782" y="2116883"/>
            <a:ext cx="9250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6167" y="2132857"/>
            <a:ext cx="92204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Zvuk_-_Pravilnyj_otvet_(iPleer.fm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96982" y="6138376"/>
            <a:ext cx="609600" cy="6096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9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458" y="90116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854" y="446185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392" y="939481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4" y="151381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64" y="201149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23" y="201149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6" y="1130807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93" y="1158558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57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9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44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256024"/>
              </p:ext>
            </p:extLst>
          </p:nvPr>
        </p:nvGraphicFramePr>
        <p:xfrm>
          <a:off x="12100" y="0"/>
          <a:ext cx="9131900" cy="4221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6380"/>
                <a:gridCol w="1826380"/>
                <a:gridCol w="1826380"/>
                <a:gridCol w="1826380"/>
                <a:gridCol w="1826380"/>
              </a:tblGrid>
              <a:tr h="1995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25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люс 5"/>
          <p:cNvSpPr/>
          <p:nvPr/>
        </p:nvSpPr>
        <p:spPr>
          <a:xfrm>
            <a:off x="2032567" y="277389"/>
            <a:ext cx="1440160" cy="1434061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5536196" y="439407"/>
            <a:ext cx="1800200" cy="111002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2032567" y="2348880"/>
            <a:ext cx="1440160" cy="1434061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 13"/>
          <p:cNvSpPr/>
          <p:nvPr/>
        </p:nvSpPr>
        <p:spPr>
          <a:xfrm>
            <a:off x="5536196" y="2510898"/>
            <a:ext cx="1800200" cy="111002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747678" y="4581128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3472727" y="4581128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504631" y="4560759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3" action="ppaction://hlinksldjump"/>
          </p:cNvPr>
          <p:cNvSpPr txBox="1"/>
          <p:nvPr/>
        </p:nvSpPr>
        <p:spPr>
          <a:xfrm>
            <a:off x="7336396" y="4560759"/>
            <a:ext cx="9250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2" y="131675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64" y="487744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02" y="981040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066" y="131675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462" y="487744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81040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2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vuk_nepravilnogo_otveta_-_NET_(iPleer.fm).mp3">
            <a:hlinkClick r:id="" action="ppaction://media"/>
          </p:cNvPr>
          <p:cNvPicPr>
            <a:picLocks noGrp="1" noChangeAspect="1"/>
          </p:cNvPicPr>
          <p:nvPr>
            <p:ph idx="1"/>
            <a:audioFile r:link="rId1"/>
            <p:extLst>
              <p:ext uri="{DAA4B4D4-6D71-4841-9C94-3DE7FCFB9230}">
                <p14:media xmlns:p14="http://schemas.microsoft.com/office/powerpoint/2010/main" r:embed="rId2">
                  <p14:trim end="9974.5954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79512" y="6021288"/>
            <a:ext cx="609600" cy="609600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50" y="571500"/>
            <a:ext cx="4838700" cy="5715000"/>
          </a:xfrm>
          <a:prstGeom prst="rect">
            <a:avLst/>
          </a:prstGeom>
        </p:spPr>
      </p:pic>
      <p:sp>
        <p:nvSpPr>
          <p:cNvPr id="5" name="Управляющая кнопка: домой 4">
            <a:hlinkClick r:id="rId6" action="ppaction://hlinksldjump" highlightClick="1"/>
          </p:cNvPr>
          <p:cNvSpPr/>
          <p:nvPr/>
        </p:nvSpPr>
        <p:spPr>
          <a:xfrm>
            <a:off x="8028384" y="5949280"/>
            <a:ext cx="1115616" cy="908720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72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190414"/>
              </p:ext>
            </p:extLst>
          </p:nvPr>
        </p:nvGraphicFramePr>
        <p:xfrm>
          <a:off x="12100" y="0"/>
          <a:ext cx="9131900" cy="4221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6380"/>
                <a:gridCol w="1826380"/>
                <a:gridCol w="1826380"/>
                <a:gridCol w="1826380"/>
                <a:gridCol w="1826380"/>
              </a:tblGrid>
              <a:tr h="1995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25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люс 5"/>
          <p:cNvSpPr/>
          <p:nvPr/>
        </p:nvSpPr>
        <p:spPr>
          <a:xfrm>
            <a:off x="2032567" y="277389"/>
            <a:ext cx="1440160" cy="1434061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5536196" y="439407"/>
            <a:ext cx="1800200" cy="111002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2032567" y="2348880"/>
            <a:ext cx="1440160" cy="1434061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 13"/>
          <p:cNvSpPr/>
          <p:nvPr/>
        </p:nvSpPr>
        <p:spPr>
          <a:xfrm>
            <a:off x="5536196" y="2510898"/>
            <a:ext cx="1800200" cy="111002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>
            <a:hlinkClick r:id="rId4" action="ppaction://hlinksldjump"/>
          </p:cNvPr>
          <p:cNvSpPr txBox="1"/>
          <p:nvPr/>
        </p:nvSpPr>
        <p:spPr>
          <a:xfrm>
            <a:off x="747678" y="4581128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3472727" y="4581128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hlinkClick r:id="rId4" action="ppaction://hlinksldjump"/>
          </p:cNvPr>
          <p:cNvSpPr txBox="1"/>
          <p:nvPr/>
        </p:nvSpPr>
        <p:spPr>
          <a:xfrm>
            <a:off x="5504631" y="4560759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5" action="ppaction://hlinksldjump"/>
          </p:cNvPr>
          <p:cNvSpPr txBox="1"/>
          <p:nvPr/>
        </p:nvSpPr>
        <p:spPr>
          <a:xfrm>
            <a:off x="7336396" y="4560759"/>
            <a:ext cx="9250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614" y="2134886"/>
            <a:ext cx="92204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Zvuk_-_Pravilnyj_otvet_(iPleer.fm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81814" y="6118007"/>
            <a:ext cx="609600" cy="609600"/>
          </a:xfrm>
          <a:prstGeom prst="rect">
            <a:avLst/>
          </a:prstGeom>
        </p:spPr>
      </p:pic>
      <p:pic>
        <p:nvPicPr>
          <p:cNvPr id="18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737" y="4797152"/>
            <a:ext cx="507819" cy="5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2" y="131675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64" y="487744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02" y="981040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999" y="175199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395" y="531268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933" y="1024564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09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9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zvuk_nepravilnogo_otveta_-_NET_(iPleer.fm).mp3">
            <a:hlinkClick r:id="" action="ppaction://media"/>
          </p:cNvPr>
          <p:cNvPicPr>
            <a:picLocks noGrp="1" noChangeAspect="1"/>
          </p:cNvPicPr>
          <p:nvPr>
            <p:ph idx="1"/>
            <a:audioFile r:link="rId1"/>
            <p:extLst>
              <p:ext uri="{DAA4B4D4-6D71-4841-9C94-3DE7FCFB9230}">
                <p14:media xmlns:p14="http://schemas.microsoft.com/office/powerpoint/2010/main" r:embed="rId2">
                  <p14:trim end="9999.7203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7504" y="6227154"/>
            <a:ext cx="609600" cy="609600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50" y="571500"/>
            <a:ext cx="4838700" cy="5715000"/>
          </a:xfrm>
          <a:prstGeom prst="rect">
            <a:avLst/>
          </a:prstGeom>
        </p:spPr>
      </p:pic>
      <p:sp>
        <p:nvSpPr>
          <p:cNvPr id="5" name="Управляющая кнопка: домой 4">
            <a:hlinkClick r:id="rId6" action="ppaction://hlinksldjump" highlightClick="1"/>
          </p:cNvPr>
          <p:cNvSpPr/>
          <p:nvPr/>
        </p:nvSpPr>
        <p:spPr>
          <a:xfrm>
            <a:off x="8028384" y="5877272"/>
            <a:ext cx="1115616" cy="980728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01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569355"/>
              </p:ext>
            </p:extLst>
          </p:nvPr>
        </p:nvGraphicFramePr>
        <p:xfrm>
          <a:off x="12100" y="0"/>
          <a:ext cx="9131900" cy="4221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6380"/>
                <a:gridCol w="1826380"/>
                <a:gridCol w="1826380"/>
                <a:gridCol w="1826380"/>
                <a:gridCol w="1826380"/>
              </a:tblGrid>
              <a:tr h="1995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25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люс 5"/>
          <p:cNvSpPr/>
          <p:nvPr/>
        </p:nvSpPr>
        <p:spPr>
          <a:xfrm>
            <a:off x="2032567" y="277389"/>
            <a:ext cx="1440160" cy="1434061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5536196" y="439407"/>
            <a:ext cx="1800200" cy="111002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2032567" y="2348880"/>
            <a:ext cx="1440160" cy="1434061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 13"/>
          <p:cNvSpPr/>
          <p:nvPr/>
        </p:nvSpPr>
        <p:spPr>
          <a:xfrm>
            <a:off x="5536196" y="2510898"/>
            <a:ext cx="1800200" cy="111002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>
            <a:hlinkClick r:id="rId4" action="ppaction://hlinksldjump"/>
          </p:cNvPr>
          <p:cNvSpPr txBox="1"/>
          <p:nvPr/>
        </p:nvSpPr>
        <p:spPr>
          <a:xfrm>
            <a:off x="747678" y="4581128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3472727" y="4581128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4631" y="4560759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7336396" y="4560759"/>
            <a:ext cx="9250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614" y="2134886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87014" y="2132312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Zvuk_-_Pravilnyj_otvet_(iPleer.fm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32702" y="6248400"/>
            <a:ext cx="609600" cy="609600"/>
          </a:xfrm>
          <a:prstGeom prst="rect">
            <a:avLst/>
          </a:prstGeom>
        </p:spPr>
      </p:pic>
      <p:pic>
        <p:nvPicPr>
          <p:cNvPr id="19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2" y="131675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64" y="487744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02" y="981040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244" y="103923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640" y="459992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178" y="953288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51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9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635975"/>
              </p:ext>
            </p:extLst>
          </p:nvPr>
        </p:nvGraphicFramePr>
        <p:xfrm>
          <a:off x="12100" y="0"/>
          <a:ext cx="9131900" cy="4221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6380"/>
                <a:gridCol w="1826380"/>
                <a:gridCol w="1826380"/>
                <a:gridCol w="1826380"/>
                <a:gridCol w="1826380"/>
              </a:tblGrid>
              <a:tr h="1995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25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Равно 6"/>
          <p:cNvSpPr/>
          <p:nvPr/>
        </p:nvSpPr>
        <p:spPr>
          <a:xfrm>
            <a:off x="5536196" y="439407"/>
            <a:ext cx="1800200" cy="111002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вно 7"/>
          <p:cNvSpPr/>
          <p:nvPr/>
        </p:nvSpPr>
        <p:spPr>
          <a:xfrm>
            <a:off x="5510207" y="2492896"/>
            <a:ext cx="1800200" cy="111002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люс 8"/>
          <p:cNvSpPr/>
          <p:nvPr/>
        </p:nvSpPr>
        <p:spPr>
          <a:xfrm>
            <a:off x="2032567" y="277389"/>
            <a:ext cx="1440160" cy="1434061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люс 9"/>
          <p:cNvSpPr/>
          <p:nvPr/>
        </p:nvSpPr>
        <p:spPr>
          <a:xfrm>
            <a:off x="2032567" y="2330877"/>
            <a:ext cx="1440160" cy="1434061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7668344" y="4540390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3472727" y="4581128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611560" y="4579015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>
            <a:hlinkClick r:id="rId3" action="ppaction://hlinksldjump"/>
          </p:cNvPr>
          <p:cNvSpPr txBox="1"/>
          <p:nvPr/>
        </p:nvSpPr>
        <p:spPr>
          <a:xfrm>
            <a:off x="5947794" y="4540390"/>
            <a:ext cx="9250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2" y="131675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64" y="487744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02" y="981040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190" y="81907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090" y="131675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349" y="131675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732" y="1061333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119" y="1089084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56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50" y="571500"/>
            <a:ext cx="4838700" cy="5715000"/>
          </a:xfrm>
          <a:prstGeom prst="rect">
            <a:avLst/>
          </a:prstGeom>
        </p:spPr>
      </p:pic>
      <p:pic>
        <p:nvPicPr>
          <p:cNvPr id="5" name="zvuk_nepravilnogo_otveta_-_NET_(iPleer.fm)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end="9974.5954"/>
                </p14:media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23528" y="6248400"/>
            <a:ext cx="609600" cy="609600"/>
          </a:xfrm>
          <a:prstGeom prst="rect">
            <a:avLst/>
          </a:prstGeom>
        </p:spPr>
      </p:pic>
      <p:sp>
        <p:nvSpPr>
          <p:cNvPr id="6" name="Управляющая кнопка: домой 5">
            <a:hlinkClick r:id="rId6" action="ppaction://hlinksldjump" highlightClick="1"/>
          </p:cNvPr>
          <p:cNvSpPr/>
          <p:nvPr/>
        </p:nvSpPr>
        <p:spPr>
          <a:xfrm>
            <a:off x="8028384" y="5877272"/>
            <a:ext cx="1115616" cy="980728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13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040165"/>
              </p:ext>
            </p:extLst>
          </p:nvPr>
        </p:nvGraphicFramePr>
        <p:xfrm>
          <a:off x="12100" y="0"/>
          <a:ext cx="9131900" cy="4221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6380"/>
                <a:gridCol w="1826380"/>
                <a:gridCol w="1826380"/>
                <a:gridCol w="1826380"/>
                <a:gridCol w="1826380"/>
              </a:tblGrid>
              <a:tr h="1995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25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Равно 6"/>
          <p:cNvSpPr/>
          <p:nvPr/>
        </p:nvSpPr>
        <p:spPr>
          <a:xfrm>
            <a:off x="5536196" y="439407"/>
            <a:ext cx="1800200" cy="111002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вно 7"/>
          <p:cNvSpPr/>
          <p:nvPr/>
        </p:nvSpPr>
        <p:spPr>
          <a:xfrm>
            <a:off x="5510207" y="2492896"/>
            <a:ext cx="1800200" cy="111002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люс 8"/>
          <p:cNvSpPr/>
          <p:nvPr/>
        </p:nvSpPr>
        <p:spPr>
          <a:xfrm>
            <a:off x="2032567" y="277389"/>
            <a:ext cx="1440160" cy="1434061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люс 9"/>
          <p:cNvSpPr/>
          <p:nvPr/>
        </p:nvSpPr>
        <p:spPr>
          <a:xfrm>
            <a:off x="2032567" y="2330877"/>
            <a:ext cx="1440160" cy="1434061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7668344" y="4540390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3472727" y="4581128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hlinkClick r:id="rId4" action="ppaction://hlinksldjump"/>
          </p:cNvPr>
          <p:cNvSpPr txBox="1"/>
          <p:nvPr/>
        </p:nvSpPr>
        <p:spPr>
          <a:xfrm>
            <a:off x="611560" y="4579015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5947794" y="4540390"/>
            <a:ext cx="9250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796" y="2132857"/>
            <a:ext cx="92204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Zvuk_-_Pravilnyj_otvet_(iPleer.fm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960" y="6248400"/>
            <a:ext cx="609600" cy="609600"/>
          </a:xfrm>
          <a:prstGeom prst="rect">
            <a:avLst/>
          </a:prstGeom>
        </p:spPr>
      </p:pic>
      <p:pic>
        <p:nvPicPr>
          <p:cNvPr id="18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2" y="131675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64" y="487744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://img-fotki.yandex.ru/get/5800/47407354.660/0_dba78_94da0ccb_ori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02" y="981040"/>
            <a:ext cx="797528" cy="9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190" y="81907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090" y="131675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349" y="131675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732" y="1061333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http://img-fotki.yandex.ru/get/5306/47407354.295/0_8f614_7ff8a349_ori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119" y="1089084"/>
            <a:ext cx="715000" cy="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74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9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90</Words>
  <Application>Microsoft Office PowerPoint</Application>
  <PresentationFormat>Экран (4:3)</PresentationFormat>
  <Paragraphs>74</Paragraphs>
  <Slides>19</Slides>
  <Notes>0</Notes>
  <HiddenSlides>0</HiddenSlides>
  <MMClips>14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Дидактическая игра  для детей подготовительной к школе группы «Какие цифры спрятались за картинками?»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Детский сад</dc:creator>
  <cp:lastModifiedBy>Татьяна</cp:lastModifiedBy>
  <cp:revision>17</cp:revision>
  <dcterms:created xsi:type="dcterms:W3CDTF">2018-04-03T09:27:24Z</dcterms:created>
  <dcterms:modified xsi:type="dcterms:W3CDTF">2018-05-08T13:44:27Z</dcterms:modified>
</cp:coreProperties>
</file>