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softEdge rad="63500"/>
            </a:effectLst>
          </c:spPr>
          <c:cat>
            <c:strRef>
              <c:f>Лист1!$A$2:$A$5</c:f>
              <c:strCache>
                <c:ptCount val="4"/>
                <c:pt idx="0">
                  <c:v>"5"-7</c:v>
                </c:pt>
                <c:pt idx="1">
                  <c:v>"4"-18</c:v>
                </c:pt>
                <c:pt idx="2">
                  <c:v>"3"-15</c:v>
                </c:pt>
                <c:pt idx="3">
                  <c:v>"2"-4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15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527388937493925"/>
          <c:y val="6.9244711015092317E-2"/>
          <c:w val="0.28842981432876463"/>
          <c:h val="0.749269050586583"/>
        </c:manualLayout>
      </c:layout>
      <c:txPr>
        <a:bodyPr/>
        <a:lstStyle/>
        <a:p>
          <a:pPr>
            <a:defRPr sz="40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DC78B-DE51-463B-A700-91CA0517ECF8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8C454-C69E-47DD-B62B-D56B7B1B9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6864" cy="381642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Подготовка к ВПР </a:t>
            </a:r>
            <a:br>
              <a:rPr lang="ru-RU" sz="7200" b="1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7200" b="1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математике. </a:t>
            </a:r>
            <a:br>
              <a:rPr lang="ru-RU" sz="7200" b="1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7200" b="1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 класс.</a:t>
            </a:r>
            <a:endParaRPr lang="ru-RU" sz="7200" b="1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6093296"/>
            <a:ext cx="5256584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Родионова А. В. – учитель математики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«Центр образования СОШ №12»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№3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В задании 3 проверяется умение извлекать информацию, представленную в таблицах или на графиках.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84984"/>
            <a:ext cx="8054841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№4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525963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Задание №4 оценивается 1 баллом, время выполнения . Владение основными единицами измерения длины, площади, объёма, массы, времени, скорости.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365104"/>
            <a:ext cx="8087295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№5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488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 задании 5 проверяется умение решать текстовые задачи на проценты.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717032"/>
            <a:ext cx="7776864" cy="15781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№6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589240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Задание 6 направлено на проверку умений решать несложные логические задачи, а также находить пересечение, объединение, подмножество в простейших ситуациях.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7704856" cy="26166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№7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805264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В задании 7 проверяется владение понятиями «функция», «график функции», «способы задания функции».</a:t>
            </a:r>
            <a:endParaRPr lang="ru-RU" dirty="0"/>
          </a:p>
        </p:txBody>
      </p:sp>
      <p:pic>
        <p:nvPicPr>
          <p:cNvPr id="4" name="Рисунок 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780928"/>
            <a:ext cx="6878010" cy="38295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№8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4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	В задании 8 проверяется владение понятиями «функция», «график функции», «способы задания функции».</a:t>
            </a:r>
            <a:endParaRPr lang="ru-RU" dirty="0"/>
          </a:p>
        </p:txBody>
      </p:sp>
      <p:pic>
        <p:nvPicPr>
          <p:cNvPr id="4" name="Рисунок 3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7776864" cy="29886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№9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 задании 9 проверяется умение решать линейные уравнения, а также системы линейных уравнений.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05064"/>
            <a:ext cx="6858958" cy="10478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№10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474636"/>
          </a:xfr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Задание 10 направлено на проверку умения извлекать из текста необходимую информацию, делать оценки, прикидки при практических расчётах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212976"/>
            <a:ext cx="4320480" cy="32866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№11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В задании 11 проверяется умение выполнять преобразования буквенных выражений с использованием формул сокращённого умножения.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509120"/>
            <a:ext cx="6887537" cy="13336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№12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 задании 12 проверяется умение сравнивать обыкновенные дроби, десятичные дроби и смешанные числа.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437112"/>
            <a:ext cx="6858958" cy="13813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1608" cy="1296144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</a:t>
            </a:r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вебинара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349080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Тетради для подготовки к ВПР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История возникновения ВПР в РФ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Содержание работы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Инструкция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Статистика 2019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Разбор заданий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№13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В задании 13 проверяют умение оперировать свойствами геометрических фигур, применять геометрические факты для решения задач.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149080"/>
            <a:ext cx="6858958" cy="172426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№14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589240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В задании 14 проверяют умение оперировать свойствами геометрических фигур, применять геометрические факты для решения задач.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429000"/>
            <a:ext cx="5652120" cy="29475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№15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В задании 15 проверяется умение представлять данные в виде таблиц, диаграмм, графиков.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780928"/>
            <a:ext cx="4427984" cy="37074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№16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Задание 16 направлено на проверку умения решать текстовые задачи на производительность, покупки, движение.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573016"/>
            <a:ext cx="6878010" cy="28578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Тетради для подготовки к ВПР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2779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2736304" cy="3789781"/>
          </a:xfrm>
        </p:spPr>
      </p:pic>
      <p:pic>
        <p:nvPicPr>
          <p:cNvPr id="7" name="Рисунок 6" descr="bi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556792"/>
            <a:ext cx="2592288" cy="4006263"/>
          </a:xfrm>
          <a:prstGeom prst="rect">
            <a:avLst/>
          </a:prstGeom>
        </p:spPr>
      </p:pic>
      <p:pic>
        <p:nvPicPr>
          <p:cNvPr id="8" name="Рисунок 7" descr="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772815"/>
            <a:ext cx="2448272" cy="37836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73616" cy="1152128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История возникновения ВПР 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445224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	В рамках модернизации системы общего образования, утверждённой распоряжением Правительства Российской Федерации от 7 сентября 2010 года, в школах России вводится поэтапная реализация Федерального государственного образовательного стандарта начального общего образования. Соответственно первый выпуск учащихся начальной школы, проходивших обучение с учетом требований ФГОС, пришёлся на 2015-2016 учебный год. Именно к этому времени было приурочено проведение первых проверочных работ. В частности, проведение ВПР по математике было осуществлено в два этапа: репетиция работы в декабре 2015 года и написание основной работы в мае 2016 года.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 работы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Сним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989095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4077072"/>
            <a:ext cx="7992889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Инструкция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Сним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421074" cy="4032448"/>
          </a:xfrm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Статистика 2019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844823"/>
            <a:ext cx="8712968" cy="4464497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В задании 1проверяется владение понятиями «отрицательное число», «обыкновенная дробь», «десятичная дробь» и вычислительными навыками. </a:t>
            </a:r>
            <a:endParaRPr lang="ru-RU" dirty="0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149080"/>
            <a:ext cx="8057375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№2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09120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 задании 2 проверяется владение понятиями «отрицательное число», «обыкновенная дробь», «десятичная дробь» и вычислительными навыками.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93096"/>
            <a:ext cx="8325598" cy="15841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180</Words>
  <Application>Microsoft Office PowerPoint</Application>
  <PresentationFormat>Экран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Подготовка к ВПР  по математике.  7 класс.</vt:lpstr>
      <vt:lpstr>План вебинара </vt:lpstr>
      <vt:lpstr>Тетради для подготовки к ВПР</vt:lpstr>
      <vt:lpstr>История возникновения ВПР в РФ</vt:lpstr>
      <vt:lpstr>Содержание работы </vt:lpstr>
      <vt:lpstr>Инструкция</vt:lpstr>
      <vt:lpstr>Статистика 2019</vt:lpstr>
      <vt:lpstr>Задание 1</vt:lpstr>
      <vt:lpstr>Задание №2</vt:lpstr>
      <vt:lpstr>Задание №3</vt:lpstr>
      <vt:lpstr>Задание №4</vt:lpstr>
      <vt:lpstr>Задание №5</vt:lpstr>
      <vt:lpstr>Задание №6</vt:lpstr>
      <vt:lpstr>Задание №7</vt:lpstr>
      <vt:lpstr>Задание №8</vt:lpstr>
      <vt:lpstr>Задание №9</vt:lpstr>
      <vt:lpstr>Задание №10</vt:lpstr>
      <vt:lpstr>Задание №11</vt:lpstr>
      <vt:lpstr>Задание №12</vt:lpstr>
      <vt:lpstr>Задание №13</vt:lpstr>
      <vt:lpstr>Задание №14</vt:lpstr>
      <vt:lpstr>Задание №15</vt:lpstr>
      <vt:lpstr>Задание №16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  5,6 классы</dc:title>
  <dc:creator>Терминатор</dc:creator>
  <cp:lastModifiedBy>Пользователь Windows</cp:lastModifiedBy>
  <cp:revision>28</cp:revision>
  <dcterms:created xsi:type="dcterms:W3CDTF">2019-06-17T15:01:27Z</dcterms:created>
  <dcterms:modified xsi:type="dcterms:W3CDTF">2019-07-02T08:01:01Z</dcterms:modified>
</cp:coreProperties>
</file>