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70" r:id="rId8"/>
    <p:sldId id="263" r:id="rId9"/>
    <p:sldId id="271" r:id="rId10"/>
    <p:sldId id="264" r:id="rId11"/>
    <p:sldId id="272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54708B-5632-4382-A56E-3574B038FBB4}">
          <p14:sldIdLst>
            <p14:sldId id="256"/>
            <p14:sldId id="257"/>
            <p14:sldId id="269"/>
            <p14:sldId id="259"/>
            <p14:sldId id="260"/>
            <p14:sldId id="261"/>
            <p14:sldId id="270"/>
            <p14:sldId id="263"/>
            <p14:sldId id="271"/>
            <p14:sldId id="264"/>
            <p14:sldId id="272"/>
            <p14:sldId id="266"/>
            <p14:sldId id="267"/>
          </p14:sldIdLst>
        </p14:section>
        <p14:section name="Раздел без заголовка" id="{43A9F224-5B2C-4BD7-985A-17813187E02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0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1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0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5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5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9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E4AA-0366-43A1-984C-0EBB42E3C9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37A6-FAC7-4EFC-90C5-A3027D824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8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Lucida Sans Unicode"/>
              </a:rPr>
              <a:t>Министерство образования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Lucida Sans Unicode"/>
              </a:rPr>
              <a:t> РМ</a:t>
            </a:r>
            <a:b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Lucida Sans Unicode"/>
              </a:rPr>
            </a:b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cs typeface="Lucida Sans Unicode"/>
              </a:rPr>
              <a:t>Портфолио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cs typeface="Lucida Sans Unicode"/>
              </a:rPr>
              <a:t> 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cs typeface="Lucida Sans Unicode"/>
              </a:rPr>
              <a:t/>
            </a:r>
            <a:b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cs typeface="Lucida Sans Unicode"/>
              </a:rPr>
            </a:b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cs typeface="Lucida Sans Unicode"/>
              </a:rPr>
              <a:t>Гурьянова Александра Николаевича, </a:t>
            </a:r>
            <a:b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cs typeface="Lucida Sans Unicode"/>
              </a:rPr>
            </a:b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cs typeface="Lucida Sans Unicode"/>
              </a:rPr>
              <a:t>концертмейстера ГКУ РМ ДО «Республиканская детская музыкальная школа-интернат», г.о.Саранск</a:t>
            </a:r>
            <a:b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cs typeface="Lucida Sans Unicode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88631"/>
            <a:ext cx="9144000" cy="2807369"/>
          </a:xfrm>
        </p:spPr>
        <p:txBody>
          <a:bodyPr>
            <a:normAutofit fontScale="92500" lnSpcReduction="10000"/>
          </a:bodyPr>
          <a:lstStyle/>
          <a:p>
            <a:pPr lvl="0" algn="l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Дата рождения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: 08.10.1956</a:t>
            </a:r>
          </a:p>
          <a:p>
            <a:pPr lvl="0" algn="l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Профессиональное образование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: учитель музыки, МГПИ  № диплома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ув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 № 325463, дата выдачи 15.07.1989г.</a:t>
            </a:r>
          </a:p>
          <a:p>
            <a:pPr lvl="0" algn="l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Преподаватель по классу баяна, руководитель самодеятельного оркестра народных инструментов. СМУ им. Л.П.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Кирюкова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, диплом   э № 810704, дата выдачи 13.06.1977г.</a:t>
            </a:r>
          </a:p>
          <a:p>
            <a:pPr lvl="0" algn="l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Стаж педагогической работы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(по специальности): 43 года</a:t>
            </a:r>
          </a:p>
          <a:p>
            <a:pPr lvl="0" algn="l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Общий трудовой стаж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: 43 года</a:t>
            </a:r>
          </a:p>
          <a:p>
            <a:pPr lvl="0" algn="l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Наличие квалификационной категории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: высшая КК</a:t>
            </a:r>
          </a:p>
          <a:p>
            <a:pPr lvl="0" algn="l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Награды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/>
              </a:rPr>
              <a:t>: Почётная грамота РМ 1995 г., Почётная грамота Госсобрания РМ 2008 г., Почётная грамота Министерства культуры РФ 2020 г., Заслуженный работник культуры РМ 2011 г.</a:t>
            </a:r>
          </a:p>
          <a:p>
            <a:pPr lvl="0" algn="l" defTabSz="449263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B80047"/>
              </a:solidFill>
              <a:effectLst/>
              <a:uLnTx/>
              <a:uFillTx/>
              <a:latin typeface="Times New Roman" panose="02020603050405020304" pitchFamily="18" charset="0"/>
              <a:cs typeface="Lucida Sans Unicod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45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Признание высокого профессионализма, в том числе наличие грамот, благодарственных писем, полученных за работу концертмейстера за </a:t>
            </a:r>
            <a:r>
              <a:rPr lang="ru-RU" sz="4000" b="1" dirty="0" err="1" smtClean="0">
                <a:solidFill>
                  <a:srgbClr val="FF0000"/>
                </a:solidFill>
              </a:rPr>
              <a:t>межаттестационный</a:t>
            </a:r>
            <a:r>
              <a:rPr lang="ru-RU" sz="4000" b="1" dirty="0" smtClean="0">
                <a:solidFill>
                  <a:srgbClr val="FF0000"/>
                </a:solidFill>
              </a:rPr>
              <a:t> период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63" y="2108566"/>
            <a:ext cx="3263503" cy="4351338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13000" y="2651095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20957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3443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Наличие наград (грамот, благодарственных писем), полученных за работу в области культуры и искусства (независимо от года получения)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14" y="2333625"/>
            <a:ext cx="3262463" cy="435133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95" y="2239841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61307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User\Desktop\Дипломы и грамоты\SCAN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36" y="1825625"/>
            <a:ext cx="306352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IMG_20201127_07531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6216" y="2247655"/>
            <a:ext cx="3432890" cy="4351338"/>
          </a:xfrm>
        </p:spPr>
      </p:pic>
    </p:spTree>
    <p:extLst>
      <p:ext uri="{BB962C8B-B14F-4D97-AF65-F5344CB8AC3E}">
        <p14:creationId xmlns:p14="http://schemas.microsoft.com/office/powerpoint/2010/main" val="247766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Повышение квалификации, профессиональная переподготовка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9538" y="1100137"/>
            <a:ext cx="4352925" cy="5803900"/>
          </a:xfrm>
        </p:spPr>
      </p:pic>
    </p:spTree>
    <p:extLst>
      <p:ext uri="{BB962C8B-B14F-4D97-AF65-F5344CB8AC3E}">
        <p14:creationId xmlns:p14="http://schemas.microsoft.com/office/powerpoint/2010/main" val="315050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Владение профессиональными знаниями умениями и навыками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37869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участия концертмейстера в ансамбле с учащимися в мероприятиях учебной деятельности: конкурсы, фестивали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09" y="2271102"/>
            <a:ext cx="3263503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25" y="2506662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605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79" y="1825625"/>
            <a:ext cx="3450041" cy="435133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4305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Резузльтаты</a:t>
            </a:r>
            <a:r>
              <a:rPr lang="ru-RU" b="1" dirty="0" smtClean="0">
                <a:solidFill>
                  <a:srgbClr val="FF0000"/>
                </a:solidFill>
              </a:rPr>
              <a:t> участия концертмейстера в конкурсах профессионального мастерства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18" y="2146056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2182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Выступления концертмейстера в ансамбле с учащимися в мероприятиях внеурочной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7103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Исполнительская деятельность концертмейстера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0564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297" y="1900895"/>
            <a:ext cx="4920274" cy="365066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9" y="1027906"/>
            <a:ext cx="3582860" cy="4861903"/>
          </a:xfrm>
        </p:spPr>
      </p:pic>
    </p:spTree>
    <p:extLst>
      <p:ext uri="{BB962C8B-B14F-4D97-AF65-F5344CB8AC3E}">
        <p14:creationId xmlns:p14="http://schemas.microsoft.com/office/powerpoint/2010/main" val="369715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191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Sans Unicode</vt:lpstr>
      <vt:lpstr>Times New Roman</vt:lpstr>
      <vt:lpstr>Тема Office</vt:lpstr>
      <vt:lpstr>Министерство образования РМ Портфолио  Гурьянова Александра Николаевича,  концертмейстера ГКУ РМ ДО «Республиканская детская музыкальная школа-интернат», г.о.Саранск </vt:lpstr>
      <vt:lpstr> Повышение квалификации, профессиональная переподготовка</vt:lpstr>
      <vt:lpstr>Владение профессиональными знаниями умениями и навыками</vt:lpstr>
      <vt:lpstr>Результаты участия концертмейстера в ансамбле с учащимися в мероприятиях учебной деятельности: конкурсы, фестивали</vt:lpstr>
      <vt:lpstr>Презентация PowerPoint</vt:lpstr>
      <vt:lpstr>Резузльтаты участия концертмейстера в конкурсах профессионального мастерства</vt:lpstr>
      <vt:lpstr>Выступления концертмейстера в ансамбле с учащимися в мероприятиях внеурочной деятельности</vt:lpstr>
      <vt:lpstr>Исполнительская деятельность концертмейстера</vt:lpstr>
      <vt:lpstr>Презентация PowerPoint</vt:lpstr>
      <vt:lpstr>Признание высокого профессионализма, в том числе наличие грамот, благодарственных писем, полученных за работу концертмейстера за межаттестационный период</vt:lpstr>
      <vt:lpstr>Презентация PowerPoint</vt:lpstr>
      <vt:lpstr>Наличие наград (грамот, благодарственных писем), полученных за работу в области культуры и искусства (независимо от года получения)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 Портфолио  Гурьянова Александра Николаевича,  концертмейстера ГКУ РМ ДО «Республиканская детская музыкальная школа-интернат», г.о.Саранск</dc:title>
  <dc:creator>ПК</dc:creator>
  <cp:lastModifiedBy>ПК</cp:lastModifiedBy>
  <cp:revision>15</cp:revision>
  <dcterms:created xsi:type="dcterms:W3CDTF">2020-11-29T13:56:06Z</dcterms:created>
  <dcterms:modified xsi:type="dcterms:W3CDTF">2020-12-01T17:35:22Z</dcterms:modified>
</cp:coreProperties>
</file>