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5BFC-FC72-4478-A2E8-066752801C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4A1D-F00A-49D0-95F8-3F7D0A00F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928825"/>
          </a:xfrm>
        </p:spPr>
        <p:txBody>
          <a:bodyPr/>
          <a:lstStyle/>
          <a:p>
            <a:r>
              <a:rPr lang="en-US" dirty="0" smtClean="0"/>
              <a:t>Welcome to Saransk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1071546"/>
            <a:ext cx="6286544" cy="830997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Welcome to Saransk!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panorama-s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143380"/>
            <a:ext cx="4714908" cy="1944900"/>
          </a:xfrm>
          <a:prstGeom prst="rect">
            <a:avLst/>
          </a:prstGeom>
        </p:spPr>
      </p:pic>
      <p:pic>
        <p:nvPicPr>
          <p:cNvPr id="8" name="Рисунок 7" descr="0_17e189_a35cfe48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857628"/>
            <a:ext cx="3549780" cy="2405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250030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Tour of Saransk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357187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1000108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Millennium Square was built in 2012.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71612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is a big stone and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big fountain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Millennium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Square.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big stone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map of the Republic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Mordovia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Fountain "Star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Mordovia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 is one of the largest fountains in Russia.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Millennium Square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Рисунок 14" descr="0_a0b4c_b51d1ce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3929090" cy="2603022"/>
          </a:xfrm>
          <a:prstGeom prst="rect">
            <a:avLst/>
          </a:prstGeom>
        </p:spPr>
      </p:pic>
      <p:pic>
        <p:nvPicPr>
          <p:cNvPr id="16" name="Рисунок 15" descr="37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071942"/>
            <a:ext cx="3714776" cy="2474969"/>
          </a:xfrm>
          <a:prstGeom prst="rect">
            <a:avLst/>
          </a:prstGeom>
        </p:spPr>
      </p:pic>
      <p:pic>
        <p:nvPicPr>
          <p:cNvPr id="19" name="Рисунок 18" descr="saransk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643314"/>
            <a:ext cx="3567122" cy="2675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128586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Cathedral of the holy righteous warrior Feodor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Ushakov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- Orthodox Cathedral in Saransk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2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Cathedral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Ushakov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083_rr015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4017673" cy="2643206"/>
          </a:xfrm>
          <a:prstGeom prst="rect">
            <a:avLst/>
          </a:prstGeom>
        </p:spPr>
      </p:pic>
      <p:pic>
        <p:nvPicPr>
          <p:cNvPr id="6" name="Рисунок 5" descr="саранс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786058"/>
            <a:ext cx="3752841" cy="2500330"/>
          </a:xfrm>
          <a:prstGeom prst="rect">
            <a:avLst/>
          </a:prstGeom>
        </p:spPr>
      </p:pic>
      <p:pic>
        <p:nvPicPr>
          <p:cNvPr id="8" name="Рисунок 7" descr="0_c1100_85b5167c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3838571" cy="2617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history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Yaushev's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theater began back in 1935, when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Mordovia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Theater of Musical Comedy was founded.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20142107113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3314692" cy="2260017"/>
          </a:xfrm>
          <a:prstGeom prst="rect">
            <a:avLst/>
          </a:prstGeom>
        </p:spPr>
      </p:pic>
      <p:pic>
        <p:nvPicPr>
          <p:cNvPr id="10" name="Рисунок 9" descr="585px-Театр_оперы_и_балета._З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571744"/>
            <a:ext cx="3571900" cy="36573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43174" y="214290"/>
            <a:ext cx="4787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Opera and Ballet Theatre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8c937bd66a171a7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929066"/>
            <a:ext cx="3728065" cy="2481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1142984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Pushkin Park today is one of the best in the Russian Federation. The park has become a place of rest for people of different ages, interests and preferences, the pride of our capital, the main venue for large-scale events.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5332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14752"/>
            <a:ext cx="3571900" cy="2678925"/>
          </a:xfrm>
          <a:prstGeom prst="rect">
            <a:avLst/>
          </a:prstGeom>
        </p:spPr>
      </p:pic>
      <p:pic>
        <p:nvPicPr>
          <p:cNvPr id="5" name="Рисунок 4" descr="park-kulturi-i-otd-pushkin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3714776" cy="2786081"/>
          </a:xfrm>
          <a:prstGeom prst="rect">
            <a:avLst/>
          </a:prstGeom>
        </p:spPr>
      </p:pic>
      <p:pic>
        <p:nvPicPr>
          <p:cNvPr id="7" name="Рисунок 6" descr="047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143380"/>
            <a:ext cx="3536181" cy="2357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21429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Pushkin Park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642919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Mordovia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sports complex is one of the largest sports facilities in the Republic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Mordovia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sports complex started its work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2004.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ed80c3a390679680a9fc7fb8f477f7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785794"/>
            <a:ext cx="3786214" cy="2137204"/>
          </a:xfrm>
          <a:prstGeom prst="rect">
            <a:avLst/>
          </a:prstGeom>
        </p:spPr>
      </p:pic>
      <p:pic>
        <p:nvPicPr>
          <p:cNvPr id="5" name="Рисунок 4" descr="sk-mordoviya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4752"/>
            <a:ext cx="3786214" cy="2427060"/>
          </a:xfrm>
          <a:prstGeom prst="rect">
            <a:avLst/>
          </a:prstGeom>
        </p:spPr>
      </p:pic>
      <p:pic>
        <p:nvPicPr>
          <p:cNvPr id="6" name="Рисунок 5" descr="mordovia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857628"/>
            <a:ext cx="2786050" cy="18573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0562" y="207167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sports complex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allows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make contests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basketball, boxing, karate, volleyball,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sambo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sports dances, mini-football and other sports.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0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Sport complex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Mordovia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-fon-1920x1080-1219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7" y="285728"/>
            <a:ext cx="3029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Night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Saransk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b37fca01b28edee3922fcb8b40622c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3843444" cy="2679902"/>
          </a:xfrm>
          <a:prstGeom prst="rect">
            <a:avLst/>
          </a:prstGeom>
        </p:spPr>
      </p:pic>
      <p:pic>
        <p:nvPicPr>
          <p:cNvPr id="5" name="Рисунок 4" descr="bfff2fd91e80ed7ce1bdb081c15fdf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643314"/>
            <a:ext cx="4287955" cy="2928958"/>
          </a:xfrm>
          <a:prstGeom prst="rect">
            <a:avLst/>
          </a:prstGeom>
        </p:spPr>
      </p:pic>
      <p:pic>
        <p:nvPicPr>
          <p:cNvPr id="6" name="Рисунок 5" descr="__log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000108"/>
            <a:ext cx="3569361" cy="2288853"/>
          </a:xfrm>
          <a:prstGeom prst="rect">
            <a:avLst/>
          </a:prstGeom>
        </p:spPr>
      </p:pic>
      <p:pic>
        <p:nvPicPr>
          <p:cNvPr id="7" name="Рисунок 6" descr="cap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4071942"/>
            <a:ext cx="3873965" cy="2176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205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Welcome to Saransk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Saransk</dc:title>
  <dc:creator>Corleone</dc:creator>
  <cp:lastModifiedBy>Corleone</cp:lastModifiedBy>
  <cp:revision>17</cp:revision>
  <dcterms:created xsi:type="dcterms:W3CDTF">2017-04-24T16:19:42Z</dcterms:created>
  <dcterms:modified xsi:type="dcterms:W3CDTF">2017-04-26T18:44:00Z</dcterms:modified>
</cp:coreProperties>
</file>