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1B804F-91E4-451F-AD8C-77B5A1E2D68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EEE44-7B08-48E7-A78E-1551AEEE0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99992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Публичное представление педагогического опыта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323528" y="90872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8100392" y="393305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SseEA6J9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V0d315I7J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4" name="Солнце 3"/>
          <p:cNvSpPr/>
          <p:nvPr/>
        </p:nvSpPr>
        <p:spPr>
          <a:xfrm>
            <a:off x="8172400" y="378904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323528" y="1124744"/>
            <a:ext cx="986408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3spDzGxhV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539552" y="148478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8028384" y="386104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7eI8A49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827584" y="170080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8028384" y="393305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MdTJvIq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539552" y="1628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лнце 3"/>
          <p:cNvSpPr/>
          <p:nvPr/>
        </p:nvSpPr>
        <p:spPr>
          <a:xfrm>
            <a:off x="7956376" y="386104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Публичное представление педагогического опыта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Публичное представление педагогического опыта</dc:title>
  <dc:creator>Даля</dc:creator>
  <cp:lastModifiedBy>Даля</cp:lastModifiedBy>
  <cp:revision>3</cp:revision>
  <dcterms:created xsi:type="dcterms:W3CDTF">2018-05-04T12:45:05Z</dcterms:created>
  <dcterms:modified xsi:type="dcterms:W3CDTF">2018-05-04T13:10:05Z</dcterms:modified>
</cp:coreProperties>
</file>