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50" d="100"/>
          <a:sy n="150" d="100"/>
        </p:scale>
        <p:origin x="-78" y="132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>
                <a:solidFill>
                  <a:srgbClr val="0070C0"/>
                </a:solidFill>
              </a:rPr>
              <a:t>https://mordovia.pfdo.ru </a:t>
            </a:r>
            <a:r>
              <a:rPr lang="ru-RU" sz="623" dirty="0">
                <a:solidFill>
                  <a:srgbClr val="0070C0"/>
                </a:solidFill>
              </a:rPr>
              <a:t>в 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https://mordovia.pfdo.ru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15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>
                <a:solidFill>
                  <a:srgbClr val="0070C0"/>
                </a:solidFill>
              </a:rPr>
              <a:t>mordovia.pfdo.ru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https://mordovia.pfdo.ru</a:t>
            </a:r>
            <a:r>
              <a:rPr lang="ru-RU" sz="900" dirty="0">
                <a:solidFill>
                  <a:srgbClr val="0070C0"/>
                </a:solidFill>
              </a:rPr>
              <a:t> 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</a:t>
            </a:r>
            <a:r>
              <a:rPr lang="ru-RU" sz="1050">
                <a:solidFill>
                  <a:srgbClr val="0070C0"/>
                </a:solidFill>
              </a:rPr>
              <a:t>с </a:t>
            </a:r>
            <a:r>
              <a:rPr lang="ru-RU" sz="1050" smtClean="0">
                <a:solidFill>
                  <a:srgbClr val="FF0000"/>
                </a:solidFill>
              </a:rPr>
              <a:t>15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https://mordovia.pfdo.ru</a:t>
            </a:r>
            <a:r>
              <a:rPr lang="ru-RU" sz="900" dirty="0">
                <a:solidFill>
                  <a:srgbClr val="0070C0"/>
                </a:solidFill>
              </a:rPr>
              <a:t> 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https://mordovia.pfdo.ru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9226</TotalTime>
  <Words>850</Words>
  <Application>Microsoft Office PowerPoint</Application>
  <PresentationFormat>Лист A4 (210x297 мм)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111</cp:lastModifiedBy>
  <cp:revision>305</cp:revision>
  <dcterms:created xsi:type="dcterms:W3CDTF">2010-08-25T03:43:27Z</dcterms:created>
  <dcterms:modified xsi:type="dcterms:W3CDTF">2019-04-19T14:08:13Z</dcterms:modified>
</cp:coreProperties>
</file>