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0" r:id="rId3"/>
    <p:sldId id="272" r:id="rId4"/>
    <p:sldId id="259" r:id="rId5"/>
    <p:sldId id="275" r:id="rId6"/>
    <p:sldId id="274" r:id="rId7"/>
    <p:sldId id="277" r:id="rId8"/>
    <p:sldId id="265" r:id="rId9"/>
    <p:sldId id="271" r:id="rId10"/>
    <p:sldId id="269" r:id="rId11"/>
    <p:sldId id="268" r:id="rId12"/>
    <p:sldId id="266" r:id="rId13"/>
    <p:sldId id="267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7DEA4-6181-4856-A53B-A28197168CE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2EA93-55E9-48EA-BFA9-E17F592FD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356-FDA4-464D-8B9E-BB55B8F4AA2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618A-BBAD-4E71-B587-DEF275AC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356-FDA4-464D-8B9E-BB55B8F4AA2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618A-BBAD-4E71-B587-DEF275AC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356-FDA4-464D-8B9E-BB55B8F4AA2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618A-BBAD-4E71-B587-DEF275AC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356-FDA4-464D-8B9E-BB55B8F4AA2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618A-BBAD-4E71-B587-DEF275AC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356-FDA4-464D-8B9E-BB55B8F4AA2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618A-BBAD-4E71-B587-DEF275AC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356-FDA4-464D-8B9E-BB55B8F4AA2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618A-BBAD-4E71-B587-DEF275AC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356-FDA4-464D-8B9E-BB55B8F4AA2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618A-BBAD-4E71-B587-DEF275AC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356-FDA4-464D-8B9E-BB55B8F4AA2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618A-BBAD-4E71-B587-DEF275AC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356-FDA4-464D-8B9E-BB55B8F4AA2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618A-BBAD-4E71-B587-DEF275AC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356-FDA4-464D-8B9E-BB55B8F4AA2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618A-BBAD-4E71-B587-DEF275AC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356-FDA4-464D-8B9E-BB55B8F4AA2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618A-BBAD-4E71-B587-DEF275AC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8356-FDA4-464D-8B9E-BB55B8F4AA2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D618A-BBAD-4E71-B587-DEF275AC8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76672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 математики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2 классе А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УМК «Перспективная начальная школа»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0-tub-ru.yandex.net/i?id=bfe2b9d8dee0a0ba8d304ad7fa9a7029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7"/>
            <a:ext cx="2666512" cy="219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92080" y="537321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Каданцева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Валентина Павловна,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«СОШ с УИОП № 16» г/о Саранск РМ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4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6632"/>
            <a:ext cx="8640960" cy="348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Полоска настроения!</a:t>
            </a:r>
          </a:p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Сравнение настроения…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Лучики успеха!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madoudetsad83.ru/d/367594/d/1424982066_sun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20888"/>
            <a:ext cx="4795292" cy="4644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44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gorod.dp.ua/pic/news/newsimages/1017/13769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041986" cy="39604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472514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 за урок!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4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8569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</a:rPr>
              <a:t>3.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</a:rPr>
              <a:t>В Тихом океане 9 морей, а в Атлантическом 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</a:rPr>
              <a:t>6 морей. На сколько </a:t>
            </a:r>
            <a:r>
              <a:rPr lang="ru-RU" sz="3000" u="sng" dirty="0" smtClean="0">
                <a:solidFill>
                  <a:srgbClr val="002060"/>
                </a:solidFill>
                <a:latin typeface="Times New Roman" pitchFamily="18" charset="0"/>
              </a:rPr>
              <a:t>меньше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</a:rPr>
              <a:t> морей в Атлантическом океане? (На сколько </a:t>
            </a:r>
            <a:r>
              <a:rPr lang="ru-RU" sz="3000" u="sng" dirty="0" smtClean="0">
                <a:solidFill>
                  <a:srgbClr val="002060"/>
                </a:solidFill>
                <a:latin typeface="Times New Roman" pitchFamily="18" charset="0"/>
              </a:rPr>
              <a:t>больше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</a:rPr>
              <a:t> морей в Тихом океане?)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а)Вспомните, как называются такие задачи?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0486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Задачи на разностное сравнение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7" descr="мальчик у штурвал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13" y="2708920"/>
            <a:ext cx="1924587" cy="200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2967334"/>
            <a:ext cx="6624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б)Продолжите мою фразу: «Чтобы найти, на сколько одно число больше или меньше другого, надо…»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501317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…надо от большего числа отнять меньшее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4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663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ПРОВЕРЯЕМ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1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особенность ответа? Вспомните вопрос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32856"/>
            <a:ext cx="50613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9 – 6 = 3 (м.)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852937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3 моря меньше в Атлантическом океане;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7" y="386104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моря больше в Тихом океане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12260"/>
            <a:ext cx="2160239" cy="228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44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Настраиваемся на урок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7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лос</a:t>
            </a:r>
            <a:r>
              <a:rPr lang="ru-RU" sz="7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7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стро</a:t>
            </a:r>
            <a:r>
              <a:rPr lang="ru-RU" sz="7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ru-RU" sz="7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7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nikolskoeschool.ucoz.ru/circles/14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23060"/>
            <a:ext cx="7272808" cy="383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44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ПОУПРАЖНЯЕМСЯ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1)50 И 27;   24 И 6;   42 НА 13.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2)80 И 30;   40 И 9;   35 НА 15.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3)70;    21;    89.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68960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ПРОВЕРИМ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5064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1) 77;   30;   55.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2) 50;   31;   20.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3) 69 И 71;  20 И 22;  88 И 90.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dutsadok.com.ua/clipart/ljudi/2031904184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1514740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44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51471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Сравните числа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8352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 и 71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35 и 53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 и 66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16832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72 и 73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и 99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64904"/>
            <a:ext cx="4795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Сравните: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244334"/>
            <a:ext cx="9324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 + 5 …  60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  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18 – 8 … 17 – 8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7665" y="4005064"/>
            <a:ext cx="540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86 – 40 … 88 – 40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86916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 + 16 … 54 + 16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на уроке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619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Предположение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luqaprimary.files.wordpress.com/2012/09/kids-going-back-to-scho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90" t="28700" r="38011"/>
          <a:stretch/>
        </p:blipFill>
        <p:spPr bwMode="auto">
          <a:xfrm rot="468062">
            <a:off x="7144729" y="108088"/>
            <a:ext cx="1725724" cy="19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55679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умножить </a:t>
            </a:r>
            <a:r>
              <a:rPr lang="ru-RU" sz="3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 1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другое число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132856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умножить </a:t>
            </a:r>
            <a:r>
              <a:rPr lang="ru-RU" sz="3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 1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780928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= 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2780928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+ 1 + 1 + 1 =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278092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573016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= 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3573016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13 =</a:t>
            </a:r>
            <a:r>
              <a:rPr lang="ru-RU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3573016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 =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9249" y="3778155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07707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закон относительно умножения мы недавно выучили?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5229200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= 6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4077072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Вывод?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7704" y="3573016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6096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499992" y="3573017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224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596336" y="3573016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4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032" y="188640"/>
            <a:ext cx="8712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Умножение числа 1 и на число 1  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учебником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 с.112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92494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 + 1 + 1 + 1 + 1 + 1 + 1 =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71703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1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                                                         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71703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2)1 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3717032"/>
            <a:ext cx="28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371703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50912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3 с. 112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sr.photos3.fotosearch.com/bthumb/CSP/CSP825/k8250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653136"/>
            <a:ext cx="1619250" cy="1076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44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71400"/>
            <a:ext cx="9144000" cy="7029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Продолжение работы над новым материалом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№ 4 стр.112 (по вариантам)</a:t>
            </a:r>
          </a:p>
          <a:p>
            <a:pPr marL="742950" indent="-742950">
              <a:buAutoNum type="arabicParenR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 3 произведения</a:t>
            </a:r>
          </a:p>
          <a:p>
            <a:pPr marL="742950" indent="-742950">
              <a:buAutoNum type="arabicParenR"/>
            </a:pP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2, 4 произведения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573016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второй множитель равен числу 1, то значение произведения равно первому множителю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4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стр. 112, №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стр. 113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gorod.dp.ua/pic/news/newsimages/1017/13769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041986" cy="3960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66124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playcast.ru/uploads/2014/06/22/90147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141227"/>
            <a:ext cx="1728192" cy="1716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44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2089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№7 стр. 113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77281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Будем ли мы теперь заменять умножение сложением?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249289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140968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дети нашего класса за неделю прочитали по одной книге. Сколько книг прочитано? 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085184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29 = 29 (кн.)</a:t>
            </a:r>
          </a:p>
          <a:p>
            <a:pPr marL="742950" indent="-742950"/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Ответ: 29 книг прочитано.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4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497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№15</dc:creator>
  <cp:lastModifiedBy>Кабинет №15</cp:lastModifiedBy>
  <cp:revision>28</cp:revision>
  <dcterms:created xsi:type="dcterms:W3CDTF">2017-12-12T13:56:15Z</dcterms:created>
  <dcterms:modified xsi:type="dcterms:W3CDTF">2018-02-12T15:34:23Z</dcterms:modified>
</cp:coreProperties>
</file>