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50" d="100"/>
          <a:sy n="150" d="100"/>
        </p:scale>
        <p:origin x="-1698" y="-36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A4183C5-9E36-4DB5-9581-90EC1A9344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EA63417-0751-48AA-A638-6E72E05402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863F7-495C-4CBA-AC11-2EB4E99B0C1C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FFD726D-2438-4BBC-B9F5-A3FF9A37BE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B11984-8979-4E3D-8FFD-F5EDB8A69A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2205F-C9E8-4BE3-8CEE-2D5395975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34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9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>
                <a:solidFill>
                  <a:srgbClr val="7030A0"/>
                </a:solidFill>
              </a:rPr>
              <a:t>15 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>
                <a:solidFill>
                  <a:srgbClr val="0070C0"/>
                </a:solidFill>
              </a:rPr>
              <a:t>https://mordovia.pfdo.ru </a:t>
            </a:r>
            <a:r>
              <a:rPr lang="ru-RU" sz="623" dirty="0">
                <a:solidFill>
                  <a:srgbClr val="0070C0"/>
                </a:solidFill>
              </a:rPr>
              <a:t>в 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https://mordovia.pfdo.ru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>
                <a:solidFill>
                  <a:srgbClr val="7030A0"/>
                </a:solidFill>
              </a:rPr>
              <a:t>15 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>
                <a:solidFill>
                  <a:srgbClr val="0070C0"/>
                </a:solidFill>
              </a:rPr>
              <a:t>mordovia.pfdo.ru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9234</TotalTime>
  <Words>472</Words>
  <Application>Microsoft Office PowerPoint</Application>
  <PresentationFormat>Лист A4 (210x297 мм)</PresentationFormat>
  <Paragraphs>34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Admin</cp:lastModifiedBy>
  <cp:revision>307</cp:revision>
  <dcterms:created xsi:type="dcterms:W3CDTF">2010-08-25T03:43:27Z</dcterms:created>
  <dcterms:modified xsi:type="dcterms:W3CDTF">2019-05-13T08:07:03Z</dcterms:modified>
</cp:coreProperties>
</file>