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4" r:id="rId12"/>
    <p:sldId id="265" r:id="rId13"/>
    <p:sldId id="271" r:id="rId14"/>
    <p:sldId id="273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54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87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008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135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12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72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25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13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568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638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07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651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7481F-EB90-4079-98F6-77D91F820F93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3F80F-FE97-4799-90EC-936F10927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29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0.png"/><Relationship Id="rId7" Type="http://schemas.openxmlformats.org/officeDocument/2006/relationships/image" Target="../media/image41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0.jpe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0968" y="263702"/>
            <a:ext cx="8552329" cy="4508009"/>
          </a:xfrm>
          <a:prstGeom prst="irregularSeal2">
            <a:avLst/>
          </a:prstGeom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Зимние забавы</a:t>
            </a:r>
            <a:endParaRPr lang="ru-RU" sz="8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2129" y="5103967"/>
            <a:ext cx="2821791" cy="1327313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>
                <a:solidFill>
                  <a:srgbClr val="002060"/>
                </a:solidFill>
                <a:latin typeface="Sitka Text" panose="02000505000000020004" pitchFamily="2" charset="0"/>
                <a:cs typeface="Arial" panose="020B0604020202020204" pitchFamily="34" charset="0"/>
              </a:rPr>
              <a:t>Подготовили: </a:t>
            </a:r>
            <a:endParaRPr lang="ru-RU" sz="2000" b="1" i="1" dirty="0" smtClean="0">
              <a:solidFill>
                <a:srgbClr val="002060"/>
              </a:solidFill>
              <a:latin typeface="Sitka Text" panose="02000505000000020004" pitchFamily="2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ru-RU" sz="1700" b="1" i="1" dirty="0" smtClean="0">
                <a:solidFill>
                  <a:srgbClr val="002060"/>
                </a:solidFill>
                <a:latin typeface="Sitka Text" panose="02000505000000020004" pitchFamily="2" charset="0"/>
                <a:cs typeface="Arial" panose="020B0604020202020204" pitchFamily="34" charset="0"/>
              </a:rPr>
              <a:t>Баулина С.Н.</a:t>
            </a:r>
          </a:p>
          <a:p>
            <a:pPr algn="l">
              <a:lnSpc>
                <a:spcPct val="110000"/>
              </a:lnSpc>
            </a:pPr>
            <a:r>
              <a:rPr lang="ru-RU" sz="1700" b="1" i="1" dirty="0" smtClean="0">
                <a:solidFill>
                  <a:srgbClr val="002060"/>
                </a:solidFill>
                <a:latin typeface="Sitka Text" panose="02000505000000020004" pitchFamily="2" charset="0"/>
                <a:cs typeface="Arial" panose="020B0604020202020204" pitchFamily="34" charset="0"/>
              </a:rPr>
              <a:t>Пожарская </a:t>
            </a:r>
            <a:r>
              <a:rPr lang="ru-RU" sz="1700" b="1" i="1" dirty="0" smtClean="0">
                <a:solidFill>
                  <a:srgbClr val="002060"/>
                </a:solidFill>
                <a:latin typeface="Sitka Text" panose="02000505000000020004" pitchFamily="2" charset="0"/>
                <a:cs typeface="Arial" panose="020B0604020202020204" pitchFamily="34" charset="0"/>
              </a:rPr>
              <a:t>Г.А.</a:t>
            </a:r>
            <a:endParaRPr lang="ru-RU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2159875" y="252249"/>
            <a:ext cx="8255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«Ромодановский детский сад комбинированного вида»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087"/>
          <a:stretch/>
        </p:blipFill>
        <p:spPr>
          <a:xfrm>
            <a:off x="359471" y="2517707"/>
            <a:ext cx="5946736" cy="4340293"/>
          </a:xfrm>
          <a:prstGeom prst="rect">
            <a:avLst/>
          </a:prstGeom>
        </p:spPr>
      </p:pic>
      <p:pic>
        <p:nvPicPr>
          <p:cNvPr id="6" name="muzyka_kak_u_yutyuberov_-_prosto_fonovaya_muzyka_i wav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822" end="4065.612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8675" y="6126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689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00">
        <p:fad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5836" y="249552"/>
            <a:ext cx="2180272" cy="290703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1294" y="1117281"/>
            <a:ext cx="1766050" cy="2116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369" y="3449952"/>
            <a:ext cx="2180272" cy="2907029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4770" y="3441485"/>
            <a:ext cx="2180271" cy="2907029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1903" y="3425461"/>
            <a:ext cx="2180272" cy="2905212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338882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15000">
        <p15:prstTrans prst="origami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9186" y="281630"/>
            <a:ext cx="6668814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7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7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Вот какие чудеса : Стали белыми леса,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177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Берега озер и рек. Что случилось? Выпал...       (снег)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00282" y="2675261"/>
            <a:ext cx="2940587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7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7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Text" panose="02000505000000020004" pitchFamily="2" charset="0"/>
              </a:rPr>
              <a:t>Выпала</a:t>
            </a:r>
            <a:r>
              <a:rPr kumimoji="0" lang="ru-RU" altLang="ru-RU" sz="24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Text" panose="02000505000000020004" pitchFamily="2" charset="0"/>
              </a:rPr>
              <a:t> </a:t>
            </a: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Text" panose="02000505000000020004" pitchFamily="2" charset="0"/>
              </a:rPr>
              <a:t>из белой тучки</a:t>
            </a:r>
          </a:p>
          <a:p>
            <a:pPr marL="0" marR="0" lvl="0" indent="177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Text" panose="02000505000000020004" pitchFamily="2" charset="0"/>
              </a:rPr>
              <a:t>И попала к нам на ручки.</a:t>
            </a:r>
          </a:p>
          <a:p>
            <a:pPr marL="0" marR="0" lvl="0" indent="177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Text" panose="02000505000000020004" pitchFamily="2" charset="0"/>
              </a:rPr>
              <a:t>Эта снежная пушинка,</a:t>
            </a:r>
          </a:p>
          <a:p>
            <a:pPr marL="0" marR="0" lvl="0" indent="177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itka Text" panose="02000505000000020004" pitchFamily="2" charset="0"/>
              </a:rPr>
              <a:t>Серебристая... (снежинка)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90395">
                        <a14:foregroundMark x1="35014" y1="42699" x2="51567" y2="33272"/>
                        <a14:foregroundMark x1="36376" y1="39248" x2="50886" y2="32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105551" y="455548"/>
            <a:ext cx="2027890" cy="22420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549524"/>
            <a:ext cx="3600475" cy="23660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9785" y="2245521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78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rgbClr val="0070C0"/>
                </a:solidFill>
                <a:latin typeface="Helvetica Neue"/>
              </a:rPr>
              <a:t>Во дворе замерзли лужи,</a:t>
            </a:r>
            <a:endParaRPr lang="ru-RU" altLang="ru-RU" b="1" i="1" dirty="0" smtClean="0">
              <a:solidFill>
                <a:srgbClr val="0070C0"/>
              </a:solidFill>
            </a:endParaRPr>
          </a:p>
          <a:p>
            <a:pPr lvl="0" indent="1778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rgbClr val="0070C0"/>
                </a:solidFill>
                <a:latin typeface="Helvetica Neue"/>
              </a:rPr>
              <a:t>Целый день поземка кружит,</a:t>
            </a:r>
            <a:endParaRPr lang="ru-RU" altLang="ru-RU" b="1" i="1" dirty="0" smtClean="0">
              <a:solidFill>
                <a:srgbClr val="0070C0"/>
              </a:solidFill>
            </a:endParaRPr>
          </a:p>
          <a:p>
            <a:pPr lvl="0" indent="1778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rgbClr val="0070C0"/>
                </a:solidFill>
                <a:latin typeface="Helvetica Neue"/>
              </a:rPr>
              <a:t>Стали белыми дома.</a:t>
            </a:r>
            <a:endParaRPr lang="ru-RU" altLang="ru-RU" b="1" i="1" dirty="0" smtClean="0">
              <a:solidFill>
                <a:srgbClr val="0070C0"/>
              </a:solidFill>
            </a:endParaRPr>
          </a:p>
          <a:p>
            <a:pPr lvl="0" indent="1778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rgbClr val="0070C0"/>
                </a:solidFill>
                <a:latin typeface="Helvetica Neue"/>
              </a:rPr>
              <a:t>Это к нам пришла... (Зима)</a:t>
            </a:r>
            <a:endParaRPr lang="ru-RU" altLang="ru-RU" b="1" i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29600" y="2967335"/>
            <a:ext cx="396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дворе полно снежка.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слепил снеговика.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Руки, ноги, голова,</a:t>
            </a:r>
          </a:p>
          <a:p>
            <a:endParaRPr lang="ru-RU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271585" y="3883784"/>
            <a:ext cx="36712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Нос-морковка, глаза два.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Нарисую краской рот. 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Пусть порадует народ!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109" y="3736723"/>
            <a:ext cx="2160423" cy="2880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26960" y="175903"/>
            <a:ext cx="1989389" cy="288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9584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6000">
        <p15:prstTrans prst="peelOff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5475771" y="264648"/>
            <a:ext cx="4172558" cy="1349633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Open Sans"/>
              </a:rPr>
              <a:t>Сперва с горы летишь на них,</a:t>
            </a:r>
            <a:r>
              <a:rPr lang="ru-RU" sz="2000" b="1" i="1" dirty="0">
                <a:solidFill>
                  <a:srgbClr val="002060"/>
                </a:solidFill>
              </a:rPr>
              <a:t/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  <a:latin typeface="Open Sans"/>
              </a:rPr>
              <a:t>А после в гору тянешь их.</a:t>
            </a:r>
            <a:r>
              <a:rPr lang="ru-RU" sz="2000" b="1" i="1" dirty="0">
                <a:solidFill>
                  <a:srgbClr val="002060"/>
                </a:solidFill>
              </a:rPr>
              <a:t/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  <a:latin typeface="Open Sans"/>
              </a:rPr>
              <a:t>(Санки)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1620" y="3007360"/>
            <a:ext cx="1407410" cy="12901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84" t="10113" r="10490" b="7525"/>
          <a:stretch/>
        </p:blipFill>
        <p:spPr>
          <a:xfrm rot="5400000">
            <a:off x="820608" y="3054934"/>
            <a:ext cx="3571791" cy="2645809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136" b="99716" l="1907" r="97003">
                        <a14:foregroundMark x1="56131" y1="40625" x2="74659" y2="56534"/>
                        <a14:foregroundMark x1="54768" y1="48295" x2="72752" y2="63636"/>
                        <a14:foregroundMark x1="61308" y1="40057" x2="78747" y2="60795"/>
                        <a14:foregroundMark x1="64033" y1="51136" x2="69210" y2="57386"/>
                        <a14:foregroundMark x1="52589" y1="42614" x2="59946" y2="48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2477" y="1901718"/>
            <a:ext cx="1395127" cy="1339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7299711" y="2569506"/>
            <a:ext cx="2423948" cy="323193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07540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05" b="100000" l="0" r="87115">
                        <a14:foregroundMark x1="27101" y1="65366" x2="34104" y2="60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01589">
            <a:off x="10174314" y="3992880"/>
            <a:ext cx="2379745" cy="2733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438" b="96875" l="2344" r="84688">
                        <a14:foregroundMark x1="44844" y1="34375" x2="72188" y2="56719"/>
                        <a14:foregroundMark x1="47031" y1="43594" x2="50156" y2="4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6" t="4583" r="12501" b="2917"/>
          <a:stretch/>
        </p:blipFill>
        <p:spPr>
          <a:xfrm rot="21335325">
            <a:off x="150582" y="4325783"/>
            <a:ext cx="2273681" cy="25544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44295" y="144756"/>
            <a:ext cx="394466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нарядная в игрушках</a:t>
            </a:r>
            <a:b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в гирляндах и в хлопушках</a:t>
            </a:r>
            <a:b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колючая ни сколько</a:t>
            </a:r>
            <a:b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 конечно это … </a:t>
            </a: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(Ёлка)</a:t>
            </a:r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63859" y="2430647"/>
            <a:ext cx="2746878" cy="366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99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11506" y="435485"/>
            <a:ext cx="3942080" cy="1595021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Свежий воздух малышам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Нужен и полезен!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весело гулять нам!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никаких болезней!...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53364">
            <a:off x="9783185" y="3873271"/>
            <a:ext cx="2165552" cy="2592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365659">
            <a:off x="7934184" y="6236772"/>
            <a:ext cx="141039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277754">
            <a:off x="3477376" y="6208022"/>
            <a:ext cx="127159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344306">
            <a:off x="9003685" y="267882"/>
            <a:ext cx="120264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056728">
            <a:off x="271244" y="411660"/>
            <a:ext cx="2982691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9751" y="3573112"/>
            <a:ext cx="3012091" cy="319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837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000">
        <p14:prism isContent="1" isInverted="1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7795" y="487684"/>
            <a:ext cx="7432643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Весёлого зимнего настроения!                 Всем спасибо за внимание!</a:t>
            </a:r>
            <a:endParaRPr lang="ru-RU" sz="4800" b="1" i="1" dirty="0">
              <a:solidFill>
                <a:srgbClr val="00206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8507" y="347959"/>
            <a:ext cx="2872807" cy="1905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4750" y="3856784"/>
            <a:ext cx="3501752" cy="277513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956773" y="4921623"/>
            <a:ext cx="3307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презентации принимали участие детки младшей гр.  «Малышок»   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0146" y="6447256"/>
            <a:ext cx="10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87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>
        <p14:flythrough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9230" y="1697615"/>
            <a:ext cx="58174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/>
              <a:t> 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Все мы знать должны об этом:</a:t>
            </a:r>
          </a:p>
          <a:p>
            <a:pPr fontAlgn="base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Нужен спорт не только летом,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Также осенью, весной,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И, конечно же, зимой!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Есть много зимних видов спорта,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От лыж, коньков, до сноуборда,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 мороз пусть не пугает,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А лишь здоровья добавляет!  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21859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 advTm="16000">
        <p:split orient="vert"/>
      </p:transition>
    </mc:Choice>
    <mc:Fallback>
      <p:transition spd="slow" advTm="1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24050" y="908833"/>
            <a:ext cx="56125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Зимние виды спорта в целом полезны для детей, потому что все они сопряжены с высокой двигательной активностью и пребыванием на свежем воздухе, хорошо развивают координацию, смелость и силу воли.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95" r="62918" b="58668"/>
          <a:stretch/>
        </p:blipFill>
        <p:spPr>
          <a:xfrm>
            <a:off x="8749863" y="668392"/>
            <a:ext cx="2459420" cy="2520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98" t="42781" r="32588" b="9718"/>
          <a:stretch/>
        </p:blipFill>
        <p:spPr>
          <a:xfrm>
            <a:off x="1024760" y="668392"/>
            <a:ext cx="2427888" cy="247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714" r="67520"/>
          <a:stretch/>
        </p:blipFill>
        <p:spPr>
          <a:xfrm>
            <a:off x="851340" y="3451007"/>
            <a:ext cx="2460813" cy="2438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10" b="51393"/>
          <a:stretch/>
        </p:blipFill>
        <p:spPr>
          <a:xfrm>
            <a:off x="8950877" y="3336136"/>
            <a:ext cx="2377884" cy="27237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55" r="32534" b="55814"/>
          <a:stretch/>
        </p:blipFill>
        <p:spPr>
          <a:xfrm flipH="1">
            <a:off x="3109746" y="3212264"/>
            <a:ext cx="2502778" cy="29714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04" t="55632" r="1900" b="7641"/>
          <a:stretch/>
        </p:blipFill>
        <p:spPr>
          <a:xfrm>
            <a:off x="6184019" y="3752014"/>
            <a:ext cx="2554015" cy="23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15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750" advTm="16000">
        <p14:reveal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5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4682" y="679884"/>
            <a:ext cx="4853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Клюшки есть и есть ворота,</a:t>
            </a:r>
          </a:p>
          <a:p>
            <a:pPr fontAlgn="base"/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 и с шайбой всё </a:t>
            </a:r>
            <a:r>
              <a:rPr lang="ru-RU" sz="2400" b="1" i="1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о`кей</a:t>
            </a:r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fontAlgn="base"/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Эта разновидность спорта</a:t>
            </a:r>
          </a:p>
          <a:p>
            <a:pPr fontAlgn="base"/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Называется... </a:t>
            </a:r>
          </a:p>
          <a:p>
            <a:pPr fontAlgn="base"/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Ответ: Хоккей</a:t>
            </a:r>
            <a:endParaRPr lang="ru-RU" sz="2400" b="1" i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7111" y="3983109"/>
            <a:ext cx="4755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 играет на коньках.</a:t>
            </a:r>
            <a:endParaRPr lang="ru-RU" sz="2400" b="1" i="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Клюшку держит он в руках.</a:t>
            </a:r>
            <a:endParaRPr lang="ru-RU" sz="2400" b="1" i="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Шайбу этой клюшкой бьёт.</a:t>
            </a:r>
            <a:endParaRPr lang="ru-RU" sz="2400" b="1" i="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Кто спортсмена назовёт?</a:t>
            </a:r>
            <a:endParaRPr lang="ru-RU" sz="2400" b="1" i="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(Хоккеист.)</a:t>
            </a:r>
            <a:endParaRPr lang="ru-RU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519" y="2855360"/>
            <a:ext cx="5890913" cy="327273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53" t="9755" r="36962" b="7803"/>
          <a:stretch/>
        </p:blipFill>
        <p:spPr>
          <a:xfrm flipH="1">
            <a:off x="7914290" y="884836"/>
            <a:ext cx="2585544" cy="294707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6523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16000">
        <p14:reveal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5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0207" y="756495"/>
            <a:ext cx="46508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  <a:cs typeface="Miriam" panose="020B0502050101010101" pitchFamily="34" charset="-79"/>
              </a:rPr>
              <a:t>Мчусь как пуля я вперед,</a:t>
            </a: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Miriam" panose="020B0502050101010101" pitchFamily="34" charset="-79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Miriam" panose="020B0502050101010101" pitchFamily="34" charset="-79"/>
              </a:rPr>
            </a:br>
            <a:r>
              <a:rPr lang="ru-RU" sz="2400" b="1" i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  <a:cs typeface="Miriam" panose="020B0502050101010101" pitchFamily="34" charset="-79"/>
              </a:rPr>
              <a:t>Лишь поскрипывает лед,</a:t>
            </a: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Miriam" panose="020B0502050101010101" pitchFamily="34" charset="-79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Miriam" panose="020B0502050101010101" pitchFamily="34" charset="-79"/>
              </a:rPr>
            </a:br>
            <a:r>
              <a:rPr lang="ru-RU" sz="2400" b="1" i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  <a:cs typeface="Miriam" panose="020B0502050101010101" pitchFamily="34" charset="-79"/>
              </a:rPr>
              <a:t>Да мелькают огоньки.</a:t>
            </a: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Miriam" panose="020B0502050101010101" pitchFamily="34" charset="-79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Miriam" panose="020B0502050101010101" pitchFamily="34" charset="-79"/>
              </a:rPr>
            </a:br>
            <a:r>
              <a:rPr lang="ru-RU" sz="2400" b="1" i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  <a:cs typeface="Miriam" panose="020B0502050101010101" pitchFamily="34" charset="-79"/>
              </a:rPr>
              <a:t> Кто несет меня? …</a:t>
            </a: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Miriam" panose="020B0502050101010101" pitchFamily="34" charset="-79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  <a:cs typeface="Miriam" panose="020B0502050101010101" pitchFamily="34" charset="-79"/>
              </a:rPr>
            </a:br>
            <a:r>
              <a:rPr lang="ru-RU" sz="2400" b="1" i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  <a:cs typeface="Miriam" panose="020B0502050101010101" pitchFamily="34" charset="-79"/>
              </a:rPr>
              <a:t>                                    (Коньки)</a:t>
            </a:r>
            <a:endParaRPr lang="ru-RU" sz="2400" b="1" i="1" dirty="0">
              <a:solidFill>
                <a:srgbClr val="002060"/>
              </a:solidFill>
              <a:latin typeface="Georgia" panose="02040502050405020303" pitchFamily="18" charset="0"/>
              <a:cs typeface="Miriam" panose="020B0502050101010101" pitchFamily="34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98" t="13067" r="19241" b="5576"/>
          <a:stretch/>
        </p:blipFill>
        <p:spPr>
          <a:xfrm>
            <a:off x="1479176" y="2352265"/>
            <a:ext cx="3053411" cy="397414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6858000" y="756620"/>
            <a:ext cx="44361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Во дворе есть стадион,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Только очень скользкий он.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Чтобы там как ветер мчаться,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На коньках учись кататься.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(Каток.)</a:t>
            </a:r>
            <a:endParaRPr lang="ru-RU" sz="2000" b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6" b="-579"/>
          <a:stretch/>
        </p:blipFill>
        <p:spPr>
          <a:xfrm>
            <a:off x="6329479" y="2565716"/>
            <a:ext cx="5146315" cy="354724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99045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16000">
        <p14:reveal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5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1545" y="640819"/>
            <a:ext cx="45509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Две новые кленовые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Подошвы двухметровые: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На них поставил две ноги –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И по большим снегам беги.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</a:rPr>
              <a:t>(Лыжи.)</a:t>
            </a:r>
            <a:endParaRPr lang="ru-RU" sz="2400" b="1" i="1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58" y="2869324"/>
            <a:ext cx="5059343" cy="3014076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8409955" y="3454979"/>
            <a:ext cx="33739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Вокруг глубокий снег лежит,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А он легко поверх бежит.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Лишь с колеи сойти нельзя.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Кто мчится к финишу, скользя?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                    (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Лыжник.)</a:t>
            </a:r>
            <a:endParaRPr lang="ru-RU" sz="2000" b="1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6661" y="3837115"/>
            <a:ext cx="2403293" cy="2172409"/>
          </a:xfrm>
          <a:prstGeom prst="rect">
            <a:avLst/>
          </a:prstGeom>
        </p:spPr>
      </p:pic>
      <p:pic>
        <p:nvPicPr>
          <p:cNvPr id="8" name="Рисунок 7" descr="IMG-20220123-WA0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19117" y="668868"/>
            <a:ext cx="1911350" cy="2548466"/>
          </a:xfrm>
          <a:prstGeom prst="rect">
            <a:avLst/>
          </a:prstGeom>
        </p:spPr>
      </p:pic>
      <p:pic>
        <p:nvPicPr>
          <p:cNvPr id="9" name="Рисунок 8" descr="IMG-20220123-WA0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7850" y="677335"/>
            <a:ext cx="1911349" cy="2548466"/>
          </a:xfrm>
          <a:prstGeom prst="rect">
            <a:avLst/>
          </a:prstGeom>
        </p:spPr>
      </p:pic>
      <p:pic>
        <p:nvPicPr>
          <p:cNvPr id="11" name="Рисунок 10" descr="IMG-20220123-WA0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0316" y="2200011"/>
            <a:ext cx="2451453" cy="18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17000">
        <p14:reveal/>
      </p:transition>
    </mc:Choice>
    <mc:Fallback>
      <p:transition spd="slow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5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2924" y="742193"/>
            <a:ext cx="41534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чего же повезло –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 снегу намело!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Выходим спозаранку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Кататься мы на …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Санках)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03748" y="620340"/>
            <a:ext cx="4663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Меня хлопали лопатой, </a:t>
            </a:r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Меня сделали горбатой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b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Меня били, колотили, </a:t>
            </a:r>
            <a:b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Ледяной водой облили, </a:t>
            </a:r>
            <a:b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потом с меня, крутой, </a:t>
            </a:r>
            <a:b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скатилися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гурьбой. </a:t>
            </a:r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Горка)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772911" y="2806571"/>
            <a:ext cx="2423948" cy="3231931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981711" y="2798105"/>
            <a:ext cx="2423947" cy="323193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56577" y="2823505"/>
            <a:ext cx="2423947" cy="3231929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5006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16000">
        <p14:reveal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6000" r="-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5577839" y="465296"/>
            <a:ext cx="3928768" cy="2167592"/>
          </a:xfrm>
          <a:prstGeom prst="doubleWave">
            <a:avLst/>
          </a:prstGeom>
          <a:ln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Скрип-скрип-скрип! —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скрипит снежок. —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Выходи во двор, дружок!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Санки быстрые бери,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 от стужи береги!</a:t>
            </a:r>
            <a:endParaRPr lang="ru-RU" sz="20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28" r="12020"/>
          <a:stretch/>
        </p:blipFill>
        <p:spPr>
          <a:xfrm>
            <a:off x="2834640" y="2869617"/>
            <a:ext cx="5638800" cy="3423904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658" r="100000">
                        <a14:foregroundMark x1="3289" y1="56279" x2="17105" y2="48372"/>
                        <a14:foregroundMark x1="5921" y1="51163" x2="11842" y2="47442"/>
                        <a14:foregroundMark x1="38158" y1="43721" x2="49342" y2="59070"/>
                        <a14:foregroundMark x1="51316" y1="42791" x2="69737" y2="54884"/>
                        <a14:foregroundMark x1="48026" y1="70233" x2="64474" y2="68837"/>
                        <a14:foregroundMark x1="67763" y1="39070" x2="73684" y2="37209"/>
                        <a14:foregroundMark x1="75658" y1="37209" x2="81579" y2="42326"/>
                        <a14:foregroundMark x1="52632" y1="36744" x2="63158" y2="36279"/>
                        <a14:foregroundMark x1="16447" y1="47442" x2="25000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97852" y="692493"/>
            <a:ext cx="1554480" cy="2198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556" b="90000" l="10000" r="96042">
                        <a14:foregroundMark x1="92292" y1="73333" x2="93958" y2="72639"/>
                        <a14:foregroundMark x1="85417" y1="30278" x2="83229" y2="39167"/>
                        <a14:foregroundMark x1="82813" y1="75972" x2="89792" y2="74306"/>
                        <a14:foregroundMark x1="72813" y1="74722" x2="74688" y2="75417"/>
                        <a14:foregroundMark x1="69063" y1="72778" x2="69063" y2="73750"/>
                        <a14:foregroundMark x1="45417" y1="75556" x2="49063" y2="76528"/>
                        <a14:foregroundMark x1="53125" y1="63889" x2="57083" y2="71389"/>
                        <a14:foregroundMark x1="17396" y1="28472" x2="18333" y2="36944"/>
                        <a14:foregroundMark x1="57604" y1="71944" x2="61771" y2="74861"/>
                        <a14:foregroundMark x1="86354" y1="35278" x2="86771" y2="37778"/>
                        <a14:foregroundMark x1="31875" y1="87639" x2="35104" y2="88611"/>
                        <a14:foregroundMark x1="35417" y1="88333" x2="36042" y2="88056"/>
                        <a14:foregroundMark x1="31146" y1="87917" x2="30729" y2="88611"/>
                        <a14:foregroundMark x1="37708" y1="88056" x2="46875" y2="86944"/>
                        <a14:foregroundMark x1="47813" y1="86944" x2="49583" y2="86944"/>
                        <a14:foregroundMark x1="66354" y1="86806" x2="72083" y2="85833"/>
                        <a14:foregroundMark x1="73333" y1="86667" x2="76354" y2="86528"/>
                        <a14:foregroundMark x1="77604" y1="86389" x2="93438" y2="82361"/>
                        <a14:foregroundMark x1="94063" y1="82639" x2="94792" y2="81667"/>
                        <a14:foregroundMark x1="49896" y1="86667" x2="51042" y2="86667"/>
                        <a14:backgroundMark x1="13854" y1="40417" x2="18750" y2="45278"/>
                        <a14:backgroundMark x1="18125" y1="43472" x2="18958" y2="43472"/>
                        <a14:backgroundMark x1="18438" y1="56528" x2="17604" y2="63194"/>
                        <a14:backgroundMark x1="12396" y1="59861" x2="15104" y2="74306"/>
                        <a14:backgroundMark x1="46042" y1="74583" x2="47083" y2="72083"/>
                        <a14:backgroundMark x1="48438" y1="63056" x2="49792" y2="64583"/>
                        <a14:backgroundMark x1="50000" y1="64028" x2="50313" y2="64028"/>
                        <a14:backgroundMark x1="66667" y1="78056" x2="66771" y2="78611"/>
                        <a14:backgroundMark x1="66354" y1="75139" x2="68854" y2="69444"/>
                        <a14:backgroundMark x1="18125" y1="74028" x2="23021" y2="78333"/>
                        <a14:backgroundMark x1="77083" y1="79444" x2="77708" y2="79444"/>
                        <a14:backgroundMark x1="81667" y1="79583" x2="82917" y2="78750"/>
                        <a14:backgroundMark x1="87083" y1="78194" x2="88021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78" t="22666" r="3112" b="7999"/>
          <a:stretch/>
        </p:blipFill>
        <p:spPr>
          <a:xfrm rot="21336479" flipH="1">
            <a:off x="5629520" y="4737965"/>
            <a:ext cx="2357120" cy="14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83281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750" advTm="15000">
        <p15:prstTrans prst="origami" invX="1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4000" r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30" b="11111"/>
          <a:stretch/>
        </p:blipFill>
        <p:spPr>
          <a:xfrm rot="21101425">
            <a:off x="425217" y="357441"/>
            <a:ext cx="3362166" cy="402021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3" t="10963" r="263" b="17185"/>
          <a:stretch/>
        </p:blipFill>
        <p:spPr>
          <a:xfrm rot="353794">
            <a:off x="8552207" y="293664"/>
            <a:ext cx="3294061" cy="4207722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090782" y="291821"/>
            <a:ext cx="4113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Доставайте рукавицы,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нам пришла зима-сестрица!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дворе белым-бело,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Ночью снега намело.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Рада-рада детвора,</a:t>
            </a:r>
            <a:b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в снежки играть пора!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4531" y="3831021"/>
            <a:ext cx="3026979" cy="30269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302" y="4369520"/>
            <a:ext cx="2365290" cy="23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88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000">
        <p:split orient="vert"/>
      </p:transition>
    </mc:Choice>
    <mc:Fallback>
      <p:transition spd="slow" advTm="1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343</Words>
  <Application>Microsoft Office PowerPoint</Application>
  <PresentationFormat>Произвольный</PresentationFormat>
  <Paragraphs>69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Зимние забавы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забавы</dc:title>
  <dc:creator>Дмитрий Пономарев</dc:creator>
  <cp:lastModifiedBy>Chelios</cp:lastModifiedBy>
  <cp:revision>94</cp:revision>
  <dcterms:created xsi:type="dcterms:W3CDTF">2017-01-16T09:53:49Z</dcterms:created>
  <dcterms:modified xsi:type="dcterms:W3CDTF">2022-12-08T20:02:51Z</dcterms:modified>
</cp:coreProperties>
</file>