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4" r:id="rId4"/>
    <p:sldId id="259" r:id="rId5"/>
    <p:sldId id="256" r:id="rId6"/>
    <p:sldId id="260" r:id="rId7"/>
    <p:sldId id="275" r:id="rId8"/>
    <p:sldId id="261" r:id="rId9"/>
    <p:sldId id="276" r:id="rId10"/>
    <p:sldId id="277" r:id="rId11"/>
    <p:sldId id="262" r:id="rId12"/>
    <p:sldId id="278" r:id="rId13"/>
    <p:sldId id="264" r:id="rId14"/>
    <p:sldId id="265" r:id="rId15"/>
    <p:sldId id="266" r:id="rId16"/>
    <p:sldId id="279" r:id="rId17"/>
    <p:sldId id="280" r:id="rId18"/>
    <p:sldId id="263" r:id="rId19"/>
    <p:sldId id="267" r:id="rId20"/>
    <p:sldId id="268" r:id="rId21"/>
    <p:sldId id="269" r:id="rId22"/>
    <p:sldId id="270" r:id="rId23"/>
    <p:sldId id="271" r:id="rId24"/>
    <p:sldId id="272" r:id="rId25"/>
    <p:sldId id="27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1246436_26-p-fon-dlya-detskoi-prezentatsii-o-zdorove-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33398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речи у детей старшего дошкольного возраста в игре в современных условиях: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творческие  ролевые игры 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3886200"/>
            <a:ext cx="4824536" cy="170304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Баранова Е. Н. - воспитатель высшей квалификационной категории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kartinkin.net/uploads/posts/2021-01/1611246436_26-p-fon-dlya-detskoi-prezentatsii-o-zdorove-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artinkin.net/uploads/posts/2021-01/1611246436_26-p-fon-dlya-detskoi-prezentatsii-o-zdorove-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907704" y="6093296"/>
            <a:ext cx="4824536" cy="62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475656" y="6309320"/>
            <a:ext cx="6400800" cy="384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Саранск, 2022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658283_11-p-fon-dlya-prezentatsii-deti-v-detskom-sadu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pic>
        <p:nvPicPr>
          <p:cNvPr id="7" name="Содержимое 6" descr="IMG_20220405_15514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53490" y="332656"/>
            <a:ext cx="4590510" cy="6120680"/>
          </a:xfrm>
        </p:spPr>
      </p:pic>
      <p:pic>
        <p:nvPicPr>
          <p:cNvPr id="6" name="Содержимое 5" descr="IMG_20220405_155147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1052736"/>
            <a:ext cx="5472608" cy="410445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1246436_26-p-fon-dlya-detskoi-prezentatsii-o-zdorove-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pic>
        <p:nvPicPr>
          <p:cNvPr id="6" name="Содержимое 5" descr="IMG_20220405_15582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139952" cy="5519936"/>
          </a:xfrm>
        </p:spPr>
      </p:pic>
      <p:pic>
        <p:nvPicPr>
          <p:cNvPr id="7" name="Содержимое 6" descr="IMG_20220405_15592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091947" y="2132856"/>
            <a:ext cx="5052053" cy="378904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3658283_11-p-fon-dlya-prezentatsii-deti-v-detskom-sadu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pic>
        <p:nvPicPr>
          <p:cNvPr id="4" name="Содержимое 3" descr="Bank-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356908" cy="3573016"/>
          </a:xfrm>
        </p:spPr>
      </p:pic>
      <p:pic>
        <p:nvPicPr>
          <p:cNvPr id="5" name="Рисунок 4" descr="IMG_58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3599958"/>
            <a:ext cx="4890120" cy="325804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658283_11-p-fon-dlya-prezentatsii-deti-v-detskom-sadu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Театрализованные игры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1196752"/>
            <a:ext cx="5400600" cy="52851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Способствуют развитию: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психофизических  процессов (мимики, пантомимики);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психических процессов (восприятия, воображения, мышления, внимания, памяти);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творческих способностей (умения перевоплощаться, импровизировать, брать на себя роль)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речи (монолог, диалог)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1246436_26-p-fon-dlya-detskoi-prezentatsii-o-zdorove-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pic>
        <p:nvPicPr>
          <p:cNvPr id="6" name="Содержимое 5" descr="IMG-6b2f66db6335e9da5fcb4fd67f0ecb0e-V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60648"/>
            <a:ext cx="4788024" cy="4788024"/>
          </a:xfrm>
        </p:spPr>
      </p:pic>
      <p:pic>
        <p:nvPicPr>
          <p:cNvPr id="7" name="Содержимое 6" descr="IMG-b509dacdcfd267bede2318efd5abf509-V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45360" y="2276872"/>
            <a:ext cx="4398640" cy="439864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658283_11-p-fon-dlya-prezentatsii-deti-v-detskom-sadu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6" name="Содержимое 5" descr="IMG-cf97b536a812423bfa34350981e4f4b4-V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923928" cy="5231904"/>
          </a:xfrm>
        </p:spPr>
      </p:pic>
      <p:pic>
        <p:nvPicPr>
          <p:cNvPr id="7" name="Содержимое 6" descr="IMG-2ac9cbb01a882631f2f63e2989e0e523-V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07496" y="476672"/>
            <a:ext cx="4536504" cy="604867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658283_11-p-fon-dlya-prezentatsii-deti-v-detskom-sadu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4" name="Содержимое 3" descr="Screenshot_20220406_113540_com.yandex.brows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484784"/>
            <a:ext cx="7416647" cy="390068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1246436_26-p-fon-dlya-detskoi-prezentatsii-o-zdorove-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Режиссерские игры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6779096" cy="554461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Помогают приобрести навыки и умение необходимые для организации самостоятельной деятельности;</a:t>
            </a:r>
          </a:p>
          <a:p>
            <a:pPr algn="ctr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Являются средством формирования у ребенка адекватной самооценки;</a:t>
            </a:r>
          </a:p>
          <a:p>
            <a:pPr algn="ctr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Помогают детям преодолеть трудности в общении, неуверенность, боязливость, стеснительность, замкнутость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658283_11-p-fon-dlya-prezentatsii-deti-v-detskom-sadu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6" name="Содержимое 5" descr="IMG_037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556792"/>
            <a:ext cx="5359524" cy="3573016"/>
          </a:xfrm>
        </p:spPr>
      </p:pic>
      <p:pic>
        <p:nvPicPr>
          <p:cNvPr id="7" name="Содержимое 6" descr="IMG_20220405_160359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417586" y="908720"/>
            <a:ext cx="3726414" cy="496855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658283_11-p-fon-dlya-prezentatsii-deti-v-detskom-sadu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416824" cy="632271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«В игре ребенок всегда выше своего среднего возраста, выше своего обычного повседневного поведения, он в игре, как бы на голову выше самого себя. Игра в конденсированном виде содержит в себе, как в фокусе увеличительного стекла, все тенденции развития; ребенок в игре как бы пытается сделать прыжок над уровнем своего обычного поведения»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Л. С.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Выготский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1246436_26-p-fon-dlya-detskoi-prezentatsii-o-zdorove-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Строительно-конструктивные игры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27168" cy="5069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Способствуют: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Развитию практического экспериментирования;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Формированию потребности в общении;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Развитию активной речи;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Расширению словарного запаса;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Развитию внимания, памяти;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Развитию обобщения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658283_11-p-fon-dlya-prezentatsii-deti-v-detskom-sadu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6" name="Содержимое 5" descr="IMG_015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5682009" cy="3789040"/>
          </a:xfrm>
        </p:spPr>
      </p:pic>
      <p:pic>
        <p:nvPicPr>
          <p:cNvPr id="7" name="Содержимое 6" descr="IMG_017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923928" y="3377453"/>
            <a:ext cx="5220072" cy="3480547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1246436_26-p-fon-dlya-detskoi-prezentatsii-o-zdorove-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pic>
        <p:nvPicPr>
          <p:cNvPr id="6" name="Содержимое 5" descr="IMG_20220405_16072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4032448" cy="5376598"/>
          </a:xfrm>
        </p:spPr>
      </p:pic>
      <p:pic>
        <p:nvPicPr>
          <p:cNvPr id="7" name="Содержимое 6" descr="IMG_20220405_16074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091947" y="3068960"/>
            <a:ext cx="5052053" cy="378904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658283_11-p-fon-dlya-prezentatsii-deti-v-detskom-sadu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5" name="Содержимое 4" descr="IMG_036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8933" y="980728"/>
            <a:ext cx="8211499" cy="547511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1246436_26-p-fon-dlya-detskoi-prezentatsii-o-zdorove-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А. В. Запорожец: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211144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Игровая деятельность не изобретается ребенком, а задается ему взрослым, который учит малыша играть, знакомить с общественно сложившимися способами игровых действий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2.infourok.ru/uploads/ex/02a1/00067ec8-e9c1d30a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1246436_26-p-fon-dlya-detskoi-prezentatsii-o-zdorove-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pic>
        <p:nvPicPr>
          <p:cNvPr id="6" name="Рисунок 5" descr="hello_html_m682e043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212976"/>
            <a:ext cx="4860032" cy="3645024"/>
          </a:xfrm>
          <a:prstGeom prst="rect">
            <a:avLst/>
          </a:prstGeom>
        </p:spPr>
      </p:pic>
      <p:pic>
        <p:nvPicPr>
          <p:cNvPr id="5" name="Содержимое 4" descr="b5dea4ee352145094c48e4afe0c53ccf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79512" y="188640"/>
            <a:ext cx="4752528" cy="413825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658283_11-p-fon-dlya-prezentatsii-deti-v-detskom-sadu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«Истоки способностей и дарований детей – на кончиках их пальцев».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IMG_14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484784"/>
            <a:ext cx="7020272" cy="46801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1611246436_26-p-fon-dlya-detskoi-prezentatsii-o-zdorove-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686800" cy="57935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699792" y="548680"/>
            <a:ext cx="3528392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Творческие ролевые игры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835696" y="1772816"/>
            <a:ext cx="86409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79512" y="2924944"/>
            <a:ext cx="230425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Сюжетно-ролевые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267744" y="2276872"/>
            <a:ext cx="1008112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39552" y="4509120"/>
            <a:ext cx="3384376" cy="770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Строительно-конструктивные игры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139952" y="2420888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275856" y="3645024"/>
            <a:ext cx="19442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Режиссерские игры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292080" y="2348880"/>
            <a:ext cx="1152128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724128" y="3861048"/>
            <a:ext cx="237626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Театрализованные игры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1246436_26-p-fon-dlya-detskoi-prezentatsii-o-zdorove-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Сюжетно-ролевые игры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1196752"/>
            <a:ext cx="6624736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Значение: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коммуникативных навыков;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b="1" baseline="0" dirty="0" smtClean="0"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связной диалогической речи;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Знакомство с окружающим миром и социальной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действительностью.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3429000"/>
            <a:ext cx="4114800" cy="1761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658283_11-p-fon-dlya-prezentatsii-deti-v-detskom-sadu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6" name="Содержимое 5" descr="IMG_20220405_15551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69972" cy="6093296"/>
          </a:xfrm>
        </p:spPr>
      </p:pic>
      <p:pic>
        <p:nvPicPr>
          <p:cNvPr id="7" name="Содержимое 6" descr="IMG_20220405_15455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860032" y="1146043"/>
            <a:ext cx="4283968" cy="571195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658283_11-p-fon-dlya-prezentatsii-deti-v-detskom-sadu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9" name="Содержимое 8" descr="IMG_20220405_15335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98064" y="1196753"/>
            <a:ext cx="4245936" cy="5661248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09600" y="3501008"/>
            <a:ext cx="2882280" cy="2777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IMG_20220405_1533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1246436_26-p-fon-dlya-detskoi-prezentatsii-o-zdorove-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pic>
        <p:nvPicPr>
          <p:cNvPr id="6" name="Содержимое 5" descr="IMG_20220405_15353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835696" y="0"/>
            <a:ext cx="4968552" cy="662473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208</Words>
  <Application>Microsoft Office PowerPoint</Application>
  <PresentationFormat>Экран (4:3)</PresentationFormat>
  <Paragraphs>35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Развитие речи у детей старшего дошкольного возраста в игре в современных условиях: творческие  ролевые игры </vt:lpstr>
      <vt:lpstr> «В игре ребенок всегда выше своего среднего возраста, выше своего обычного повседневного поведения, он в игре, как бы на голову выше самого себя. Игра в конденсированном виде содержит в себе, как в фокусе увеличительного стекла, все тенденции развития; ребенок в игре как бы пытается сделать прыжок над уровнем своего обычного поведения» Л. С. Выготский</vt:lpstr>
      <vt:lpstr>Слайд 3</vt:lpstr>
      <vt:lpstr>«Истоки способностей и дарований детей – на кончиках их пальцев». </vt:lpstr>
      <vt:lpstr>Слайд 5</vt:lpstr>
      <vt:lpstr>Сюжетно-ролевые игры</vt:lpstr>
      <vt:lpstr>Слайд 7</vt:lpstr>
      <vt:lpstr>Слайд 8</vt:lpstr>
      <vt:lpstr>Слайд 9</vt:lpstr>
      <vt:lpstr>Слайд 10</vt:lpstr>
      <vt:lpstr>Слайд 11</vt:lpstr>
      <vt:lpstr>Слайд 12</vt:lpstr>
      <vt:lpstr>Театрализованные игры</vt:lpstr>
      <vt:lpstr>Слайд 14</vt:lpstr>
      <vt:lpstr>Слайд 15</vt:lpstr>
      <vt:lpstr>Слайд 16</vt:lpstr>
      <vt:lpstr>Слайд 17</vt:lpstr>
      <vt:lpstr>Режиссерские игры</vt:lpstr>
      <vt:lpstr>Слайд 19</vt:lpstr>
      <vt:lpstr>Строительно-конструктивные игры</vt:lpstr>
      <vt:lpstr>Слайд 21</vt:lpstr>
      <vt:lpstr>Слайд 22</vt:lpstr>
      <vt:lpstr>Слайд 23</vt:lpstr>
      <vt:lpstr>А. В. Запорожец: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Gruppa 10</dc:creator>
  <cp:lastModifiedBy>Gruppa 10</cp:lastModifiedBy>
  <cp:revision>35</cp:revision>
  <dcterms:created xsi:type="dcterms:W3CDTF">2022-02-21T11:27:56Z</dcterms:created>
  <dcterms:modified xsi:type="dcterms:W3CDTF">2022-04-06T10:19:23Z</dcterms:modified>
</cp:coreProperties>
</file>