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81" r:id="rId4"/>
    <p:sldId id="279" r:id="rId5"/>
    <p:sldId id="282" r:id="rId6"/>
    <p:sldId id="286" r:id="rId7"/>
    <p:sldId id="287" r:id="rId8"/>
    <p:sldId id="290" r:id="rId9"/>
    <p:sldId id="297" r:id="rId10"/>
    <p:sldId id="296" r:id="rId11"/>
    <p:sldId id="293" r:id="rId12"/>
    <p:sldId id="295" r:id="rId13"/>
    <p:sldId id="294" r:id="rId14"/>
    <p:sldId id="292" r:id="rId15"/>
    <p:sldId id="291" r:id="rId16"/>
    <p:sldId id="289" r:id="rId17"/>
    <p:sldId id="317" r:id="rId18"/>
    <p:sldId id="316" r:id="rId19"/>
    <p:sldId id="315" r:id="rId20"/>
    <p:sldId id="314" r:id="rId21"/>
    <p:sldId id="313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685800"/>
            <a:ext cx="7924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Ритмопластика, как одна из форм работы по музыкальному воспитанию дошкольников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71628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699044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Цель работы 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и совершенствовать двигательные умения и навыки у детей младшего дошкольного возраста посредством ритмопластики.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_6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"/>
            <a:ext cx="3962400" cy="2971800"/>
          </a:xfrm>
          <a:prstGeom prst="rect">
            <a:avLst/>
          </a:prstGeom>
        </p:spPr>
      </p:pic>
      <p:pic>
        <p:nvPicPr>
          <p:cNvPr id="4" name="Рисунок 3" descr="IMG_6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43300"/>
            <a:ext cx="4114800" cy="3086100"/>
          </a:xfrm>
          <a:prstGeom prst="rect">
            <a:avLst/>
          </a:prstGeom>
        </p:spPr>
      </p:pic>
      <p:pic>
        <p:nvPicPr>
          <p:cNvPr id="5" name="Рисунок 4" descr="IMG_6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04800"/>
            <a:ext cx="3962400" cy="2971800"/>
          </a:xfrm>
          <a:prstGeom prst="rect">
            <a:avLst/>
          </a:prstGeom>
        </p:spPr>
      </p:pic>
      <p:pic>
        <p:nvPicPr>
          <p:cNvPr id="6" name="Рисунок 5" descr="IMG_6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505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39564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1.Совершенствовать технику основных движений, добиваясь естественности, легкости, точности, выразительности их выполнения.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2. Упражнять в развитии статического и динамического равновесия,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координации движений.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3.Обеспечивать разностороннее развитие личности ребёнка: инициативность, творчество, фантазию; поддерживать интерес к физической культуре и спорту.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4. Развивать умение согласовывать ритм движений с музыкальным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сопровождением, грациозно выполнять знакомые физические упражнения под музыку; сохранять правильную осанку в различных видах деятельности.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5. Воспитывать художественно-эстетическое восприятие.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1000" y="2019699"/>
            <a:ext cx="8458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направления программы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музыкально-ритмическому развитию «Ритмопластика»: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533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1. Подготовительные упражнения используются для физической подготовки детей. Они способствуют развитию двигательных способностей, овладению основами  координации движений, формированию осанки.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6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8194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0" y="685801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Музыкально-ритмические упражнения: упражнения из хореографии (тренаж), музыкальные игры, упражнения на согласованность движений с музыкой, упражнения ритмической гимнастики, элементы народных и современных танцев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1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819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457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Упражнения, составляющие содержание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спортивнотехнической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подготовки: упражнения без предмета (специальные виды ходьбы или бега, пружинные движения, "волна", взмах, равновесие, повороты, наклоны, прыжки), упражнения с предметами (мячом, лентой, обручем, скакалкой, шарфом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1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3886200" cy="2944320"/>
          </a:xfrm>
          <a:prstGeom prst="rect">
            <a:avLst/>
          </a:prstGeom>
        </p:spPr>
      </p:pic>
      <p:pic>
        <p:nvPicPr>
          <p:cNvPr id="5" name="Рисунок 4" descr="IMG_6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3000" y="3810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4. Участие в праздниках,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миниконцертах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 descr="IMG_6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4419600" cy="3314700"/>
          </a:xfrm>
          <a:prstGeom prst="rect">
            <a:avLst/>
          </a:prstGeom>
        </p:spPr>
      </p:pic>
      <p:pic>
        <p:nvPicPr>
          <p:cNvPr id="5" name="Рисунок 4" descr="2013-10-11-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429000"/>
            <a:ext cx="4853173" cy="32267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502168"/>
            <a:ext cx="8534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помощью интеграции образовательных областей «Познание», «Музыка», «Здоровье» «Физическая культура», «Коммуникация» осуществляется ком­плексный подход к развитию и воспитанию ребенка дошкольного возраста.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Эта связь обеспечивает формирование у детей как музыкально-ритмических навыков (ритмического, динамического, тембрового музыкального слуха, способности раз­личать форму, характер музыкального произведения), музыкаль­ной памяти, внимания,  так и двигательных навыков, которые обеспечивают согласование средств музыкальной выразительнос­ти и передачу их в различных движениях в играх, плясках, упраж­нениях; развитие координации движений, умение ориентироваться в пространстве.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85084"/>
            <a:ext cx="8458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организованной работы я добилась: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эмоциональной отзывчивости детей на музыку;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6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5908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685801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Музыкальный руководитель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Мартынова К.Г.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МДОУ «Детский сад №120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Фото ДОУ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28988"/>
            <a:ext cx="5181600" cy="388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лёгкости, пластичности, выразительности движений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6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133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228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умения выражать в танце, музыкальном движении динамику развития 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музыкального образа.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MG_6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819400"/>
            <a:ext cx="4978400" cy="3733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600200" y="789675"/>
            <a:ext cx="655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“Самое лучшее, что есть в жизни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свободное движение под музыку”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А.И. Буренина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3-10-18-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362200"/>
            <a:ext cx="6744199" cy="37853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838201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Ритмопластика – система физических упражнений для всестороннего гармонического  развития тела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335846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занятия ритмопластикой с детьми  очевидна. Ритмопластика  - это вид деятельности, в основе которого лежит музыка, а движения  выражают музыкальный образ. Ритмопластика развивает  у ребят музыкальность, двигательные качества и умения, чувство ритма, творческие способности, нравственно-эстетические качества. Одной из основных направленностей ритмопластики  является психологическое раскрепощение ребенка. Занятия ритмопластикой совершенствуют  коммуникативные навыки и обогащают эмоциональную сферу  ребенка. 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Опыт проведения  ритмопластики  показал её привлекательность и доступность.  Основу для ритмических композиций составляют простые движения.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6096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Приобретая опыт пластической интерпретации музыки, ребята овладевают не только разнообразными двигательными навыками и умениями,  опытом творческого осмысления музыки, развиваются физические и  коммуникативные  навыки. Именно в этом заключается актуальность данного вида музыкальной деятельности. Это может быть последующее обучение хореографии, гимнастике, а также занятия в музыкальных школах, секциях, театральных студиях.  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2013-10-11-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886200"/>
            <a:ext cx="4993263" cy="28025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609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Ритмопластика - один из видов спорта, способствующий раскрытию и реализации внутреннего потенциала, его творческих способностей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2013-10-18-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2668" y="2362199"/>
            <a:ext cx="6266211" cy="388620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1628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124200" y="3825100"/>
            <a:ext cx="5867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Ритмопластика – богатый источник самовыражения. Ей присущ творческий компонент. Создание новых композиций, новых элементов, совершенствование индивидуального стиля – все это стимулирует воображение, развивает творческие способности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G_6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62000" y="446351"/>
            <a:ext cx="7391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по ритмопластике в нашем учреждении ведётся в разных формах: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НОД  Музыка;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индивидуальная;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подгрупповая;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кружковая.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523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Кира</dc:creator>
  <cp:lastModifiedBy>Кира</cp:lastModifiedBy>
  <cp:revision>7</cp:revision>
  <dcterms:created xsi:type="dcterms:W3CDTF">2013-11-13T17:39:21Z</dcterms:created>
  <dcterms:modified xsi:type="dcterms:W3CDTF">2013-11-13T18:40:29Z</dcterms:modified>
</cp:coreProperties>
</file>