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61" r:id="rId4"/>
    <p:sldId id="287" r:id="rId5"/>
    <p:sldId id="272" r:id="rId6"/>
    <p:sldId id="273" r:id="rId7"/>
    <p:sldId id="274" r:id="rId8"/>
    <p:sldId id="275" r:id="rId9"/>
    <p:sldId id="288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33F6-202A-42C3-B6A5-7579CE932EF8}" type="datetimeFigureOut">
              <a:rPr lang="ru-RU" smtClean="0"/>
              <a:pPr/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047AC-2703-419F-B078-FD16EF1603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4904117"/>
            <a:ext cx="360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Подготовила: воспитатель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Наместникова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Л.Н 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770" y="2099635"/>
            <a:ext cx="897029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Мастер-класс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«Современные нетрадиционны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е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техники в рисовании» «ФРОТТАЖ»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52849"/>
            <a:ext cx="8286810" cy="999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71" y="6016094"/>
            <a:ext cx="1548518" cy="64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374" y="2967335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000240"/>
            <a:ext cx="821537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одном  мгновении  видеть вечность,</a:t>
            </a:r>
            <a:b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Огромный  мир — в зерне песка,</a:t>
            </a:r>
            <a:b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 единой горсти — бесконечность</a:t>
            </a:r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И небо — в чашечке цветка.</a:t>
            </a:r>
          </a:p>
          <a:p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                                                                                        (Уильям Блейк)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6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4716463" y="2643181"/>
            <a:ext cx="4038600" cy="35829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2102"/>
            <a:ext cx="8136904" cy="129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0005" indent="-6350" algn="just">
              <a:lnSpc>
                <a:spcPct val="111000"/>
              </a:lnSpc>
              <a:spcAft>
                <a:spcPts val="1100"/>
              </a:spcAft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знаний педагогов по художественно-эстетическому развитию через знакомство с нетрадиционными техниками рисования. 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707" y="3588701"/>
            <a:ext cx="82155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  <a:latin typeface="RoTimes New Romanmmano"/>
              </a:rPr>
              <a:t>Задачи:  </a:t>
            </a:r>
            <a:endParaRPr lang="en-US" sz="2000" b="1" i="1" dirty="0" smtClean="0">
              <a:solidFill>
                <a:srgbClr val="00B050"/>
              </a:solidFill>
              <a:latin typeface="RoTimes New Romanmman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70C0"/>
                </a:solidFill>
                <a:latin typeface="RoTimes New Romanmmano"/>
              </a:rPr>
              <a:t>познакомить </a:t>
            </a:r>
            <a:r>
              <a:rPr lang="ru-RU" sz="2000" b="1" i="1" dirty="0">
                <a:solidFill>
                  <a:srgbClr val="0070C0"/>
                </a:solidFill>
                <a:latin typeface="RoTimes New Romanmmano"/>
              </a:rPr>
              <a:t>педагогов с нетрадиционными техниками рисования;  </a:t>
            </a:r>
            <a:endParaRPr lang="en-US" sz="2000" b="1" i="1" dirty="0" smtClean="0">
              <a:solidFill>
                <a:srgbClr val="0070C0"/>
              </a:solidFill>
              <a:latin typeface="RoTimes New Romanmman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70C0"/>
                </a:solidFill>
                <a:latin typeface="RoTimes New Romanmmano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RoTimes New Romanmmano"/>
              </a:rPr>
              <a:t>научить практическим умениям в области изобразительной деятельности с использованием нескольких нетрадиционных методов в </a:t>
            </a:r>
            <a:r>
              <a:rPr lang="ru-RU" sz="2000" b="1" i="1" dirty="0" smtClean="0">
                <a:solidFill>
                  <a:srgbClr val="0070C0"/>
                </a:solidFill>
                <a:latin typeface="RoTimes New Romanmmano"/>
              </a:rPr>
              <a:t>рисовании</a:t>
            </a:r>
            <a:endParaRPr lang="en-US" sz="2000" b="1" i="1" dirty="0" smtClean="0">
              <a:solidFill>
                <a:srgbClr val="0070C0"/>
              </a:solidFill>
              <a:latin typeface="RoTimes New Romanmman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70C0"/>
                </a:solidFill>
                <a:latin typeface="RoTimes New Romanmmano"/>
              </a:rPr>
              <a:t> повысить </a:t>
            </a:r>
            <a:r>
              <a:rPr lang="ru-RU" sz="2000" b="1" i="1" dirty="0">
                <a:solidFill>
                  <a:srgbClr val="0070C0"/>
                </a:solidFill>
                <a:latin typeface="RoTimes New Romanmmano"/>
              </a:rPr>
              <a:t>уровень мастерства педагогов</a:t>
            </a:r>
            <a:r>
              <a:rPr lang="ru-RU" sz="2000" b="1" i="1" dirty="0">
                <a:latin typeface="RoTimes New Romanmmano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51" cy="6911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8701" y="2044783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«Как плохой инструмент не стимулирует к определенным достижениям в музыке, так и бедный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изоматериал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 дает ребенку соответствующих импульсов в работе»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Художник-педагог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Я.Башилов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P1030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053" y="3997329"/>
            <a:ext cx="2564542" cy="200590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11" descr="P10301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29190" y="5000636"/>
            <a:ext cx="2222159" cy="1666868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12" descr="P1030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488" y="4429132"/>
            <a:ext cx="2336266" cy="180656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92880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301864" y="2452022"/>
            <a:ext cx="4000528" cy="3381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пробкой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печаткой из картофеля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Обрывание бумаги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Тычковая живопись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пальчиками, ладошкой</a:t>
            </a:r>
          </a:p>
        </p:txBody>
      </p:sp>
      <p:sp>
        <p:nvSpPr>
          <p:cNvPr id="5" name="Rectangle 6"/>
          <p:cNvSpPr txBox="1">
            <a:spLocks noRot="1" noChangeArrowheads="1"/>
          </p:cNvSpPr>
          <p:nvPr/>
        </p:nvSpPr>
        <p:spPr>
          <a:xfrm>
            <a:off x="4272915" y="2416303"/>
            <a:ext cx="4702178" cy="34528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поролоном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пенопластом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печатками из ластика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Оттиск смятой бумагой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Восковые мелки + акварель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Свеча + акварель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Гуашь с добавками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467544" y="2035959"/>
            <a:ext cx="7858180" cy="2786082"/>
          </a:xfrm>
          <a:prstGeom prst="rect">
            <a:avLst/>
          </a:prstGeom>
        </p:spPr>
        <p:txBody>
          <a:bodyPr numCol="2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Печать по трафарету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Монотипия предметная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Черно-белый граттаж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Кляксография обычная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Кляксография с трубочкой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Кляксография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ниточкой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Набрызг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Отпечатки листьев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Тиснение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Акварельные мелки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Тычкование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Расчесывание краски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от «пятна»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по сырому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827584" y="1988840"/>
            <a:ext cx="7202508" cy="31670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Цветной граттаж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Монотипия пейзажная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по восковому подмалевку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Батик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солью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Рисование скотчем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Водяная печать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Раздувание краски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блоны презентаций\6977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14282" y="2786058"/>
            <a:ext cx="8001056" cy="330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155" y="1916832"/>
            <a:ext cx="8678198" cy="4406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Слово</a:t>
            </a:r>
            <a:r>
              <a:rPr lang="ru-RU" b="1" dirty="0">
                <a:solidFill>
                  <a:srgbClr val="00000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FF000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фроттаж</a:t>
            </a:r>
            <a:r>
              <a:rPr lang="ru-RU" sz="2800" b="1" dirty="0">
                <a:solidFill>
                  <a:srgbClr val="FF000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rgbClr val="0070C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b="1" dirty="0" err="1">
                <a:solidFill>
                  <a:srgbClr val="0070C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frotter</a:t>
            </a:r>
            <a:r>
              <a:rPr lang="ru-RU" b="1" dirty="0">
                <a:solidFill>
                  <a:srgbClr val="0070C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») с французского языка переводится как «тереть, натирать». Это техника воспроизведения рисунка фактуры посредством натирания бумаги. Любую рельефную, фактурную форму можно скопировать, покрыв ее листом и заштриховав поверхность. Основоположником данной техники принято считать художника-сюрреалиста Макса Эрнста, который в 1925 году перенес на бумагу поразивший его рисунок деревянных половых досок. Он не стал его перерисовывать, а, положив на пол бумагу, натер ее углем. Новая техника с восторгом была принята многими сюрреалистами, которые достигали все новых эффектов преимущественно путем натирания бумаги куском свинца. При этом на ней проступали со специально подобранных и подложенных под нее предметов формы фантастических пейзажей, призрачных птиц и животных. Описание подобной техники иногда можно встретить под названием «техника воскового </a:t>
            </a:r>
            <a:r>
              <a:rPr lang="ru-RU" b="1" dirty="0" err="1">
                <a:solidFill>
                  <a:srgbClr val="0070C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резиста</a:t>
            </a:r>
            <a:r>
              <a:rPr lang="ru-RU" b="1" dirty="0">
                <a:solidFill>
                  <a:srgbClr val="0070C0"/>
                </a:solidFill>
                <a:latin typeface="RoTimes New Romanmmano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0070C0"/>
              </a:solidFill>
              <a:latin typeface="RoTimes New Romanmma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034" y="4200209"/>
            <a:ext cx="3279560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2" y="2060848"/>
            <a:ext cx="300564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34" y="2060848"/>
            <a:ext cx="3279560" cy="2139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2" y="4146777"/>
            <a:ext cx="3005642" cy="23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189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RoTimes New Romanmmano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использование нетрадиционных техник в рисовании</dc:subject>
  <dc:creator>М.А.Сергеева</dc:creator>
  <cp:lastModifiedBy>Пользователь</cp:lastModifiedBy>
  <cp:revision>26</cp:revision>
  <dcterms:created xsi:type="dcterms:W3CDTF">2013-10-24T08:31:11Z</dcterms:created>
  <dcterms:modified xsi:type="dcterms:W3CDTF">2018-12-07T10:21:11Z</dcterms:modified>
</cp:coreProperties>
</file>