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8" r:id="rId14"/>
    <p:sldId id="269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DB1"/>
    <a:srgbClr val="DDE482"/>
    <a:srgbClr val="EB7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0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6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5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5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8CC4-12CC-4B0C-9BD4-8BB9CE3B651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A3D2-2474-41D7-9C46-6D112B3A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2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924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прошлое лампочки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1353799" y="1825625"/>
            <a:ext cx="447675" cy="1746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471489"/>
            <a:ext cx="10029826" cy="13430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Ладыгин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-изобретатель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лампочки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6" y="1869373"/>
            <a:ext cx="3529012" cy="4874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49" y="1869374"/>
            <a:ext cx="3745795" cy="49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светильников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613"/>
            <a:ext cx="4400521" cy="440052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21" y="1690688"/>
            <a:ext cx="4280338" cy="4280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29" y="2557463"/>
            <a:ext cx="4076671" cy="40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65125"/>
            <a:ext cx="10382250" cy="11207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современных лампочек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ages.satu.kz/146336523_w640_h640_lam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319713" cy="48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26" y="1628750"/>
            <a:ext cx="2709836" cy="2709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9" y="3000324"/>
            <a:ext cx="2584559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 descr="https://sro-is.ru/common/wp-content/uploads/2020/11/%D0%A2%D0%A0%D0%90%D0%A1%D0%A1%D0%90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8739"/>
            <a:ext cx="12192000" cy="69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120230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лампочки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1228725"/>
            <a:ext cx="2431789" cy="2357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4" y="1338102"/>
            <a:ext cx="2676370" cy="2007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1" y="1228725"/>
            <a:ext cx="2354122" cy="2257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945194"/>
            <a:ext cx="2475979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4200525"/>
            <a:ext cx="2431789" cy="2487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1" y="3945194"/>
            <a:ext cx="22426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793" y="507014"/>
            <a:ext cx="10497207" cy="12646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60" y="1768085"/>
            <a:ext cx="3454939" cy="4704154"/>
          </a:xfrm>
        </p:spPr>
      </p:pic>
    </p:spTree>
    <p:extLst>
      <p:ext uri="{BB962C8B-B14F-4D97-AF65-F5344CB8AC3E}">
        <p14:creationId xmlns:p14="http://schemas.microsoft.com/office/powerpoint/2010/main" val="16994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0077"/>
            <a:ext cx="8620125" cy="2014538"/>
          </a:xfrm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763" y="600076"/>
            <a:ext cx="8615362" cy="2014537"/>
          </a:xfrm>
        </p:spPr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00038"/>
            <a:ext cx="6372226" cy="63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41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63" y="128589"/>
            <a:ext cx="10510837" cy="156210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1" y="128589"/>
            <a:ext cx="6766864" cy="6580800"/>
          </a:xfrm>
        </p:spPr>
      </p:pic>
    </p:spTree>
    <p:extLst>
      <p:ext uri="{BB962C8B-B14F-4D97-AF65-F5344CB8AC3E}">
        <p14:creationId xmlns:p14="http://schemas.microsoft.com/office/powerpoint/2010/main" val="6526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200025"/>
            <a:ext cx="10144125" cy="1539597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60" y="200025"/>
            <a:ext cx="6983204" cy="6540969"/>
          </a:xfrm>
        </p:spPr>
      </p:pic>
    </p:spTree>
    <p:extLst>
      <p:ext uri="{BB962C8B-B14F-4D97-AF65-F5344CB8AC3E}">
        <p14:creationId xmlns:p14="http://schemas.microsoft.com/office/powerpoint/2010/main" val="24245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9332"/>
            <a:ext cx="10929937" cy="138803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Факел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" y="1971676"/>
            <a:ext cx="5956863" cy="4820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31" y="1971674"/>
            <a:ext cx="5813617" cy="4820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980171" y="0"/>
            <a:ext cx="10721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171451"/>
            <a:ext cx="10015538" cy="11287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8" y="1456907"/>
            <a:ext cx="3712480" cy="54153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9" y="1444157"/>
            <a:ext cx="5101912" cy="54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100013"/>
            <a:ext cx="10796587" cy="15906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" y="1833563"/>
            <a:ext cx="7005724" cy="48815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9" y="1690689"/>
            <a:ext cx="51673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48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4" y="185738"/>
            <a:ext cx="9944099" cy="131444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Керосиновая лампа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628775"/>
            <a:ext cx="5229225" cy="5229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8" y="1633946"/>
            <a:ext cx="3471862" cy="52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22</Words>
  <Application>Microsoft Office PowerPoint</Application>
  <PresentationFormat>Широкоэкранный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Путешествие в прошлое лампочки</vt:lpstr>
      <vt:lpstr>Презентация PowerPoint</vt:lpstr>
      <vt:lpstr> </vt:lpstr>
      <vt:lpstr>Презентация PowerPoint</vt:lpstr>
      <vt:lpstr>Презентация PowerPoint</vt:lpstr>
      <vt:lpstr>Факел</vt:lpstr>
      <vt:lpstr>Лучина</vt:lpstr>
      <vt:lpstr>Свеча</vt:lpstr>
      <vt:lpstr>. Керосиновая лампа</vt:lpstr>
      <vt:lpstr>Александр Ладыгин-изобретатель  электрической лампочки</vt:lpstr>
      <vt:lpstr>Разнообразие светильников</vt:lpstr>
      <vt:lpstr>Виды современных лампочек</vt:lpstr>
      <vt:lpstr>Презентация PowerPoint</vt:lpstr>
      <vt:lpstr>Рождение лампочки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«|`D“_I_M_A_“N`|» «|`D“_I_M_A_“N`|»</dc:creator>
  <cp:lastModifiedBy>«|`D“_I_M_A_“N`|» «|`D“_I_M_A_“N`|»</cp:lastModifiedBy>
  <cp:revision>25</cp:revision>
  <dcterms:created xsi:type="dcterms:W3CDTF">2022-03-28T17:04:36Z</dcterms:created>
  <dcterms:modified xsi:type="dcterms:W3CDTF">2022-03-30T21:10:55Z</dcterms:modified>
</cp:coreProperties>
</file>