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03" r:id="rId2"/>
    <p:sldId id="33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>
    <p:extLst>
      <p:ext uri="{19B8F6BF-5375-455C-9EA6-DF929625EA0E}">
        <p15:presenceInfo xmlns:p15="http://schemas.microsoft.com/office/powerpoint/2012/main" xmlns="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C18A7-7880-42F9-9D80-99F7B98ED6C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6382C-273A-4AFF-A075-E35D3BD75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1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FD74-E98F-4AEF-B752-E8C5EB82E42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8C41-ED90-4E4A-9F06-F17516906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FD74-E98F-4AEF-B752-E8C5EB82E42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8C41-ED90-4E4A-9F06-F17516906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FD74-E98F-4AEF-B752-E8C5EB82E42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8C41-ED90-4E4A-9F06-F17516906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FD74-E98F-4AEF-B752-E8C5EB82E42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8C41-ED90-4E4A-9F06-F17516906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FD74-E98F-4AEF-B752-E8C5EB82E42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8C41-ED90-4E4A-9F06-F17516906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FD74-E98F-4AEF-B752-E8C5EB82E42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8C41-ED90-4E4A-9F06-F17516906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FD74-E98F-4AEF-B752-E8C5EB82E42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8C41-ED90-4E4A-9F06-F17516906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FD74-E98F-4AEF-B752-E8C5EB82E42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8C41-ED90-4E4A-9F06-F17516906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FD74-E98F-4AEF-B752-E8C5EB82E42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8C41-ED90-4E4A-9F06-F17516906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FD74-E98F-4AEF-B752-E8C5EB82E42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8C41-ED90-4E4A-9F06-F17516906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FD74-E98F-4AEF-B752-E8C5EB82E42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8C41-ED90-4E4A-9F06-F17516906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FD74-E98F-4AEF-B752-E8C5EB82E42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8C41-ED90-4E4A-9F06-F175169061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fons.ru-26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64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15" y="1169367"/>
            <a:ext cx="4145533" cy="276368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4509" y="2044281"/>
            <a:ext cx="5661249" cy="38221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" y="3933056"/>
            <a:ext cx="4201616" cy="28010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5982379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Пандусы и поручни при входе, кнопка вызова персонала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fons.ru-26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64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1938" y="2218904"/>
            <a:ext cx="5268812" cy="3512542"/>
          </a:xfr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8950"/>
            <a:ext cx="4428628" cy="2952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4973"/>
            <a:ext cx="4416161" cy="29441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31640" y="119675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Крытая часть для колясок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9816" y="604129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проход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1080" y="6135687"/>
            <a:ext cx="290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холл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 </a:t>
            </a:r>
          </a:p>
        </p:txBody>
      </p:sp>
    </p:spTree>
    <p:extLst>
      <p:ext uri="{BB962C8B-B14F-4D97-AF65-F5344CB8AC3E}">
        <p14:creationId xmlns:p14="http://schemas.microsoft.com/office/powerpoint/2010/main" val="28006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23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63</cp:revision>
  <dcterms:created xsi:type="dcterms:W3CDTF">2016-10-02T08:39:17Z</dcterms:created>
  <dcterms:modified xsi:type="dcterms:W3CDTF">2019-10-02T12:27:18Z</dcterms:modified>
</cp:coreProperties>
</file>