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2" r:id="rId2"/>
    <p:sldId id="256" r:id="rId3"/>
    <p:sldId id="259" r:id="rId4"/>
    <p:sldId id="258" r:id="rId5"/>
    <p:sldId id="261" r:id="rId6"/>
    <p:sldId id="264" r:id="rId7"/>
    <p:sldId id="263" r:id="rId8"/>
    <p:sldId id="266" r:id="rId9"/>
    <p:sldId id="268" r:id="rId10"/>
    <p:sldId id="267" r:id="rId11"/>
    <p:sldId id="265" r:id="rId12"/>
  </p:sldIdLst>
  <p:sldSz cx="9144000" cy="6858000" type="screen4x3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211" autoAdjust="0"/>
    <p:restoredTop sz="94660"/>
  </p:normalViewPr>
  <p:slideViewPr>
    <p:cSldViewPr>
      <p:cViewPr>
        <p:scale>
          <a:sx n="100" d="100"/>
          <a:sy n="100" d="100"/>
        </p:scale>
        <p:origin x="-194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4C0D1-F49D-4566-ABB3-EFE4E1CBADA4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920F9-F9B9-4548-8F69-0A7C63609B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0F9-F9B9-4548-8F69-0A7C63609B2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96A9F-FEFF-4CC7-8C8C-9C8F32AD3B1E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&#1040;&#1076;&#1084;&#1080;&#1085;\Downloads\&#1052;&#1072;&#1096;&#1072;%20&#1080;%20&#1052;&#1077;&#1076;&#1074;&#1077;&#1076;&#1100;%20&#8211;%20&#1045;&#1089;&#1083;&#1080;%20&#1091;&#1090;&#1088;&#1086;&#1084;%20&#1076;&#1077;&#1090;&#1080;%20&#1091;&#1084;&#1099;&#1074;&#1072;&#1102;&#1090;&#1089;&#1103;%20&#1089;&#1086;&#1083;&#1085;&#1094;&#1077;%20&#1074;%20&#1085;&#1077;&#1073;&#1077;%20&#1103;&#1088;&#1095;&#1077;%20&#1091;&#1083;&#1099;&#1073;&#1072;&#1077;&#1090;&#1089;&#1103;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r6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171400"/>
            <a:ext cx="3024336" cy="3024336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987824" y="4653136"/>
            <a:ext cx="4752528" cy="8640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i="1" dirty="0" smtClean="0">
                <a:solidFill>
                  <a:srgbClr val="00B0F0"/>
                </a:solidFill>
              </a:rPr>
              <a:t>Баулина Светлана Николаевна</a:t>
            </a:r>
            <a:endParaRPr lang="uk-UA" sz="2800" dirty="0">
              <a:solidFill>
                <a:srgbClr val="00B0F0"/>
              </a:solidFill>
              <a:latin typeface="Gabriola" pitchFamily="82" charset="0"/>
            </a:endParaRPr>
          </a:p>
        </p:txBody>
      </p:sp>
      <p:sp>
        <p:nvSpPr>
          <p:cNvPr id="9" name="Місце для тексту 8"/>
          <p:cNvSpPr>
            <a:spLocks noGrp="1"/>
          </p:cNvSpPr>
          <p:nvPr>
            <p:ph type="body" idx="1"/>
          </p:nvPr>
        </p:nvSpPr>
        <p:spPr>
          <a:xfrm>
            <a:off x="971600" y="2492896"/>
            <a:ext cx="7772400" cy="194421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400" b="1" i="1" dirty="0" smtClean="0">
                <a:solidFill>
                  <a:srgbClr val="00B050"/>
                </a:solidFill>
              </a:rPr>
              <a:t>«Здоровый образ жизни в семье» </a:t>
            </a:r>
          </a:p>
          <a:p>
            <a:endParaRPr lang="uk-UA" dirty="0"/>
          </a:p>
        </p:txBody>
      </p:sp>
      <p:pic>
        <p:nvPicPr>
          <p:cNvPr id="6" name="Маша и Медведь – Если утром дети умываются солнце в небе ярче улыбаетс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28596" y="450057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audio>
              <p:cMediaNode numSld="11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3384376" cy="12241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По утрам ты закаляйся,</a:t>
            </a:r>
          </a:p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Водой холодной обливайся.</a:t>
            </a:r>
          </a:p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Будешь ты всегда здоров.</a:t>
            </a:r>
          </a:p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Тут не нужно лишних слов.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3" name="Рисунок 2" descr="MmhSgOZgh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16188">
            <a:off x="539552" y="1916832"/>
            <a:ext cx="3381840" cy="4509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364088" y="4581128"/>
            <a:ext cx="2952328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Хороши, конечно, сани,</a:t>
            </a:r>
          </a:p>
          <a:p>
            <a:r>
              <a:rPr lang="ru-RU" b="1" i="1" dirty="0" smtClean="0">
                <a:solidFill>
                  <a:srgbClr val="00B0F0"/>
                </a:solidFill>
              </a:rPr>
              <a:t>Только хитрые они:</a:t>
            </a:r>
          </a:p>
          <a:p>
            <a:r>
              <a:rPr lang="ru-RU" b="1" i="1" dirty="0" smtClean="0">
                <a:solidFill>
                  <a:srgbClr val="00B0F0"/>
                </a:solidFill>
              </a:rPr>
              <a:t>Вниз, под горку, едут сами,</a:t>
            </a:r>
          </a:p>
          <a:p>
            <a:r>
              <a:rPr lang="ru-RU" b="1" i="1" dirty="0" smtClean="0">
                <a:solidFill>
                  <a:srgbClr val="00B0F0"/>
                </a:solidFill>
              </a:rPr>
              <a:t>А на горку - их тяни!..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5" name="Рисунок 4" descr="uet6c4nIbI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196752"/>
            <a:ext cx="4283968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aw3e4589.png"/>
          <p:cNvPicPr>
            <a:picLocks noChangeAspect="1"/>
          </p:cNvPicPr>
          <p:nvPr/>
        </p:nvPicPr>
        <p:blipFill>
          <a:blip r:embed="rId3" cstate="print"/>
          <a:srcRect l="4041" r="1750"/>
          <a:stretch>
            <a:fillRect/>
          </a:stretch>
        </p:blipFill>
        <p:spPr>
          <a:xfrm>
            <a:off x="-1016" y="0"/>
            <a:ext cx="9145016" cy="6858000"/>
          </a:xfrm>
          <a:prstGeom prst="rect">
            <a:avLst/>
          </a:prstGeom>
        </p:spPr>
      </p:pic>
      <p:grpSp>
        <p:nvGrpSpPr>
          <p:cNvPr id="2" name="Группа 5"/>
          <p:cNvGrpSpPr/>
          <p:nvPr/>
        </p:nvGrpSpPr>
        <p:grpSpPr>
          <a:xfrm>
            <a:off x="395536" y="620688"/>
            <a:ext cx="8460432" cy="5400600"/>
            <a:chOff x="972304" y="1834893"/>
            <a:chExt cx="7199391" cy="31882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Рисунок 4" descr="Мыши с книжкой - книга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87517">
              <a:off x="2267744" y="1916832"/>
              <a:ext cx="4376937" cy="3041910"/>
            </a:xfrm>
            <a:prstGeom prst="rect">
              <a:avLst/>
            </a:prstGeom>
          </p:spPr>
        </p:pic>
        <p:pic>
          <p:nvPicPr>
            <p:cNvPr id="4" name="Рисунок 3" descr="Мыши без книжки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2304" y="1834893"/>
              <a:ext cx="7199391" cy="3188214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2267744" y="1988840"/>
            <a:ext cx="4320479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00B0F0"/>
                </a:solidFill>
              </a:rPr>
              <a:t>Спасибо за внимание!</a:t>
            </a:r>
            <a:endParaRPr lang="ru-RU" sz="6600" b="1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aw3e4589.png"/>
          <p:cNvPicPr>
            <a:picLocks noChangeAspect="1"/>
          </p:cNvPicPr>
          <p:nvPr/>
        </p:nvPicPr>
        <p:blipFill>
          <a:blip r:embed="rId2" cstate="print"/>
          <a:srcRect l="4041" r="1750"/>
          <a:stretch>
            <a:fillRect/>
          </a:stretch>
        </p:blipFill>
        <p:spPr>
          <a:xfrm>
            <a:off x="-1016" y="0"/>
            <a:ext cx="9145016" cy="685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0" y="692696"/>
            <a:ext cx="9684568" cy="5328592"/>
            <a:chOff x="972304" y="1834893"/>
            <a:chExt cx="7199391" cy="31882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Рисунок 4" descr="Мыши с книжкой - книга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87517">
              <a:off x="2267744" y="1916832"/>
              <a:ext cx="4376937" cy="3041910"/>
            </a:xfrm>
            <a:prstGeom prst="rect">
              <a:avLst/>
            </a:prstGeom>
          </p:spPr>
        </p:pic>
        <p:pic>
          <p:nvPicPr>
            <p:cNvPr id="4" name="Рисунок 3" descr="Мыши без книжки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304" y="1834893"/>
              <a:ext cx="7199391" cy="3188214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1907704" y="1268760"/>
            <a:ext cx="29523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Раз, два, три, четыре, пять –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Начинаем мы вставать.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Ну-ка, быстро – не ленись,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На зарядку становись!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Раз, два, три, четыре –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Руки выше! Ноги шире!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И наклон туда – сюда,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Как по горочке вода!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Я водички не боюсь,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Из ведёрка обольюсь.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Будем закаляться,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Спортом заниматься!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9" name="Рисунок 8" descr="quieCBkVTQ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1340768"/>
            <a:ext cx="2592288" cy="4038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07904" y="188640"/>
            <a:ext cx="2160240" cy="39604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Спорт для жизни очень важен.</a:t>
            </a:r>
            <a:b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Он здоровье всем дает.</a:t>
            </a:r>
            <a:b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 уроке физкультуры</a:t>
            </a:r>
            <a:b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Узнаем мы про него.</a:t>
            </a:r>
            <a:b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Мы играем в баскетбол,</a:t>
            </a:r>
            <a:b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 футбол, и волейбол.</a:t>
            </a:r>
            <a:b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Мы зарядку делаем,</a:t>
            </a:r>
            <a:b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Приседаем, бегаем.</a:t>
            </a:r>
            <a:b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Очень важен спорт для всех.</a:t>
            </a:r>
            <a:b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Он — здоровье и успех.</a:t>
            </a:r>
            <a:b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Зарядку делаем с утра —</a:t>
            </a:r>
            <a:b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Здоровы будем мы всегда.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uk-UA" sz="1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8" name="Рисунок 7" descr="Ef50f-QKIj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8006">
            <a:off x="6172610" y="1222199"/>
            <a:ext cx="245727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yLVhECpLAj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69744">
            <a:off x="651416" y="346204"/>
            <a:ext cx="2571134" cy="3428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3tQKUbMilB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44784">
            <a:off x="1620423" y="4220398"/>
            <a:ext cx="4107186" cy="2191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 descr="мышонок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180528" y="4797152"/>
            <a:ext cx="1835696" cy="2060848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4941168"/>
            <a:ext cx="3816424" cy="1224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00B0F0"/>
                </a:solidFill>
              </a:rPr>
              <a:t>Здоровый образ жизни (ЗОЖ) — образ жизни человека, направленный на профилактику болезней и укрепление здоровья</a:t>
            </a:r>
            <a:endParaRPr lang="uk-UA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8" name="Рисунок 7" descr="ceRDljD2r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3301290" cy="4291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H_lRi4ZnCO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9286">
            <a:off x="4252285" y="191016"/>
            <a:ext cx="3455460" cy="3347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SYYYzbRasg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6852">
            <a:off x="6084367" y="2761917"/>
            <a:ext cx="2783283" cy="3711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180528" y="4339318"/>
            <a:ext cx="2160240" cy="2518682"/>
          </a:xfrm>
          <a:prstGeom prst="rect">
            <a:avLst/>
          </a:prstGeo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260648"/>
            <a:ext cx="777686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B0F0"/>
                </a:solidFill>
              </a:rPr>
              <a:t>Здоровый образ жизни в семье — залог здоровья ребенка!</a:t>
            </a:r>
            <a:endParaRPr lang="ru-RU" sz="2000" i="1" dirty="0">
              <a:solidFill>
                <a:srgbClr val="00B0F0"/>
              </a:solidFill>
            </a:endParaRPr>
          </a:p>
        </p:txBody>
      </p:sp>
      <p:pic>
        <p:nvPicPr>
          <p:cNvPr id="5" name="Рисунок 4" descr="RXsRIyyAx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3024336" cy="4981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xpoF0Ro8h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15608">
            <a:off x="3624694" y="1403636"/>
            <a:ext cx="5184576" cy="3780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MFp_Kz7_o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4865937" cy="3576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WE6NMKbhX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77552">
            <a:off x="5207175" y="1867684"/>
            <a:ext cx="3373606" cy="4498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403648" y="4365104"/>
            <a:ext cx="3024336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B0F0"/>
                </a:solidFill>
              </a:rPr>
              <a:t>Спорт не любит ленивых,</a:t>
            </a:r>
          </a:p>
          <a:p>
            <a:pPr algn="ctr"/>
            <a:r>
              <a:rPr lang="ru-RU" sz="1600" b="1" i="1" dirty="0" smtClean="0">
                <a:solidFill>
                  <a:srgbClr val="00B0F0"/>
                </a:solidFill>
              </a:rPr>
              <a:t>Тех, кто быстро сдается.</a:t>
            </a:r>
          </a:p>
          <a:p>
            <a:pPr algn="ctr"/>
            <a:r>
              <a:rPr lang="ru-RU" sz="1600" b="1" i="1" dirty="0" smtClean="0">
                <a:solidFill>
                  <a:srgbClr val="00B0F0"/>
                </a:solidFill>
              </a:rPr>
              <a:t>Ненадежных, трусливых.</a:t>
            </a:r>
          </a:p>
          <a:p>
            <a:pPr algn="ctr"/>
            <a:r>
              <a:rPr lang="ru-RU" sz="1600" b="1" i="1" dirty="0" smtClean="0">
                <a:solidFill>
                  <a:srgbClr val="00B0F0"/>
                </a:solidFill>
              </a:rPr>
              <a:t>Он над ними смеется.</a:t>
            </a:r>
          </a:p>
          <a:p>
            <a:pPr algn="ctr"/>
            <a:endParaRPr lang="ru-RU" sz="1600" b="1" i="1" dirty="0" smtClean="0">
              <a:solidFill>
                <a:srgbClr val="00B0F0"/>
              </a:solidFill>
            </a:endParaRPr>
          </a:p>
          <a:p>
            <a:pPr algn="ctr"/>
            <a:r>
              <a:rPr lang="ru-RU" sz="1600" b="1" i="1" dirty="0" smtClean="0">
                <a:solidFill>
                  <a:srgbClr val="00B0F0"/>
                </a:solidFill>
              </a:rPr>
              <a:t>Благосклонен он очень</a:t>
            </a:r>
          </a:p>
          <a:p>
            <a:pPr algn="ctr"/>
            <a:r>
              <a:rPr lang="ru-RU" sz="1600" b="1" i="1" dirty="0" smtClean="0">
                <a:solidFill>
                  <a:srgbClr val="00B0F0"/>
                </a:solidFill>
              </a:rPr>
              <a:t>К тем, кто духом силен.</a:t>
            </a:r>
          </a:p>
          <a:p>
            <a:pPr algn="ctr"/>
            <a:r>
              <a:rPr lang="ru-RU" sz="1600" b="1" i="1" dirty="0" smtClean="0">
                <a:solidFill>
                  <a:srgbClr val="00B0F0"/>
                </a:solidFill>
              </a:rPr>
              <a:t>И победы дарует</a:t>
            </a:r>
          </a:p>
          <a:p>
            <a:pPr algn="ctr"/>
            <a:r>
              <a:rPr lang="ru-RU" sz="1600" b="1" i="1" dirty="0" smtClean="0">
                <a:solidFill>
                  <a:srgbClr val="00B0F0"/>
                </a:solidFill>
              </a:rPr>
              <a:t>Лишь выносливым он.</a:t>
            </a:r>
            <a:endParaRPr lang="ru-RU" sz="1600" b="1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869160"/>
            <a:ext cx="3456384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B0F0"/>
                </a:solidFill>
              </a:rPr>
              <a:t>Усидеть сегодня дома</a:t>
            </a:r>
            <a:br>
              <a:rPr lang="ru-RU" sz="1400" b="1" i="1" dirty="0" smtClean="0">
                <a:solidFill>
                  <a:srgbClr val="00B0F0"/>
                </a:solidFill>
              </a:rPr>
            </a:br>
            <a:r>
              <a:rPr lang="ru-RU" sz="1400" b="1" i="1" dirty="0" smtClean="0">
                <a:solidFill>
                  <a:srgbClr val="00B0F0"/>
                </a:solidFill>
              </a:rPr>
              <a:t>Я, конечно же, не мог.</a:t>
            </a:r>
            <a:br>
              <a:rPr lang="ru-RU" sz="1400" b="1" i="1" dirty="0" smtClean="0">
                <a:solidFill>
                  <a:srgbClr val="00B0F0"/>
                </a:solidFill>
              </a:rPr>
            </a:br>
            <a:r>
              <a:rPr lang="ru-RU" sz="1400" b="1" i="1" dirty="0" smtClean="0">
                <a:solidFill>
                  <a:srgbClr val="00B0F0"/>
                </a:solidFill>
              </a:rPr>
              <a:t>Прихватив коньки с собою,</a:t>
            </a:r>
            <a:br>
              <a:rPr lang="ru-RU" sz="1400" b="1" i="1" dirty="0" smtClean="0">
                <a:solidFill>
                  <a:srgbClr val="00B0F0"/>
                </a:solidFill>
              </a:rPr>
            </a:br>
            <a:r>
              <a:rPr lang="ru-RU" sz="1400" b="1" i="1" dirty="0" smtClean="0">
                <a:solidFill>
                  <a:srgbClr val="00B0F0"/>
                </a:solidFill>
              </a:rPr>
              <a:t>Я примчался на каток.</a:t>
            </a:r>
            <a:br>
              <a:rPr lang="ru-RU" sz="1400" b="1" i="1" dirty="0" smtClean="0">
                <a:solidFill>
                  <a:srgbClr val="00B0F0"/>
                </a:solidFill>
              </a:rPr>
            </a:br>
            <a:r>
              <a:rPr lang="ru-RU" sz="1400" b="1" i="1" dirty="0" smtClean="0">
                <a:solidFill>
                  <a:srgbClr val="00B0F0"/>
                </a:solidFill>
              </a:rPr>
              <a:t>На коньках я словно птица</a:t>
            </a:r>
            <a:br>
              <a:rPr lang="ru-RU" sz="1400" b="1" i="1" dirty="0" smtClean="0">
                <a:solidFill>
                  <a:srgbClr val="00B0F0"/>
                </a:solidFill>
              </a:rPr>
            </a:br>
            <a:r>
              <a:rPr lang="ru-RU" sz="1400" b="1" i="1" dirty="0" smtClean="0">
                <a:solidFill>
                  <a:srgbClr val="00B0F0"/>
                </a:solidFill>
              </a:rPr>
              <a:t>Как стрела бегу по льду,</a:t>
            </a:r>
            <a:br>
              <a:rPr lang="ru-RU" sz="1400" b="1" i="1" dirty="0" smtClean="0">
                <a:solidFill>
                  <a:srgbClr val="00B0F0"/>
                </a:solidFill>
              </a:rPr>
            </a:br>
            <a:r>
              <a:rPr lang="ru-RU" sz="1400" b="1" i="1" dirty="0" smtClean="0">
                <a:solidFill>
                  <a:srgbClr val="00B0F0"/>
                </a:solidFill>
              </a:rPr>
              <a:t>Незнакомым встречным лицам</a:t>
            </a:r>
            <a:br>
              <a:rPr lang="ru-RU" sz="1400" b="1" i="1" dirty="0" smtClean="0">
                <a:solidFill>
                  <a:srgbClr val="00B0F0"/>
                </a:solidFill>
              </a:rPr>
            </a:br>
            <a:r>
              <a:rPr lang="ru-RU" sz="1400" b="1" i="1" dirty="0" smtClean="0">
                <a:solidFill>
                  <a:srgbClr val="00B0F0"/>
                </a:solidFill>
              </a:rPr>
              <a:t>Улыбаюсь на ходу.</a:t>
            </a:r>
            <a:endParaRPr lang="ru-RU" sz="1400" b="1" i="1" dirty="0">
              <a:solidFill>
                <a:srgbClr val="00B0F0"/>
              </a:solidFill>
            </a:endParaRPr>
          </a:p>
        </p:txBody>
      </p:sp>
      <p:pic>
        <p:nvPicPr>
          <p:cNvPr id="6" name="Рисунок 5" descr="2pPRHnnLN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260648"/>
            <a:ext cx="3273828" cy="4365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aQShvIOXSd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15308">
            <a:off x="696458" y="291671"/>
            <a:ext cx="2976374" cy="4142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er6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2196752" y="-315416"/>
            <a:ext cx="1979712" cy="1979712"/>
          </a:xfrm>
          <a:prstGeom prst="rect">
            <a:avLst/>
          </a:prstGeom>
        </p:spPr>
      </p:pic>
      <p:pic>
        <p:nvPicPr>
          <p:cNvPr id="10" name="Рисунок 9" descr="FJb5US9dtI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63135">
            <a:off x="3918253" y="2280653"/>
            <a:ext cx="2504877" cy="4237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320480" cy="14310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rgbClr val="00B0F0"/>
                </a:solidFill>
              </a:rPr>
              <a:t>Лучшая на свете игра,</a:t>
            </a:r>
            <a:br>
              <a:rPr lang="ru-RU" sz="1600" b="1" i="1" dirty="0" smtClean="0">
                <a:solidFill>
                  <a:srgbClr val="00B0F0"/>
                </a:solidFill>
              </a:rPr>
            </a:br>
            <a:r>
              <a:rPr lang="ru-RU" sz="1600" b="1" i="1" dirty="0" smtClean="0">
                <a:solidFill>
                  <a:srgbClr val="00B0F0"/>
                </a:solidFill>
              </a:rPr>
              <a:t>Это футбол, скажу вам друзья!</a:t>
            </a:r>
            <a:br>
              <a:rPr lang="ru-RU" sz="1600" b="1" i="1" dirty="0" smtClean="0">
                <a:solidFill>
                  <a:srgbClr val="00B0F0"/>
                </a:solidFill>
              </a:rPr>
            </a:br>
            <a:r>
              <a:rPr lang="ru-RU" sz="1600" b="1" i="1" dirty="0" smtClean="0">
                <a:solidFill>
                  <a:srgbClr val="00B0F0"/>
                </a:solidFill>
              </a:rPr>
              <a:t>С мячом бежать, гол забивать,</a:t>
            </a:r>
            <a:br>
              <a:rPr lang="ru-RU" sz="1600" b="1" i="1" dirty="0" smtClean="0">
                <a:solidFill>
                  <a:srgbClr val="00B0F0"/>
                </a:solidFill>
              </a:rPr>
            </a:br>
            <a:r>
              <a:rPr lang="ru-RU" sz="1600" b="1" i="1" dirty="0" smtClean="0">
                <a:solidFill>
                  <a:srgbClr val="00B0F0"/>
                </a:solidFill>
              </a:rPr>
              <a:t>И громко, весело кричать.</a:t>
            </a:r>
            <a:endParaRPr lang="ru-RU" sz="1600" b="1" i="1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4437112"/>
            <a:ext cx="4032448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B0F0"/>
                </a:solidFill>
              </a:rPr>
              <a:t>Кольца, лесенки, турник.</a:t>
            </a:r>
            <a:br>
              <a:rPr lang="ru-RU" sz="1600" b="1" i="1" dirty="0" smtClean="0">
                <a:solidFill>
                  <a:srgbClr val="00B0F0"/>
                </a:solidFill>
              </a:rPr>
            </a:br>
            <a:r>
              <a:rPr lang="ru-RU" sz="1600" b="1" i="1" dirty="0" smtClean="0">
                <a:solidFill>
                  <a:srgbClr val="00B0F0"/>
                </a:solidFill>
              </a:rPr>
              <a:t>Заниматься я привык.</a:t>
            </a:r>
            <a:br>
              <a:rPr lang="ru-RU" sz="1600" b="1" i="1" dirty="0" smtClean="0">
                <a:solidFill>
                  <a:srgbClr val="00B0F0"/>
                </a:solidFill>
              </a:rPr>
            </a:br>
            <a:r>
              <a:rPr lang="ru-RU" sz="1600" b="1" i="1" dirty="0" smtClean="0">
                <a:solidFill>
                  <a:srgbClr val="00B0F0"/>
                </a:solidFill>
              </a:rPr>
              <a:t>Подтянусь, отожмусь,</a:t>
            </a:r>
            <a:br>
              <a:rPr lang="ru-RU" sz="1600" b="1" i="1" dirty="0" smtClean="0">
                <a:solidFill>
                  <a:srgbClr val="00B0F0"/>
                </a:solidFill>
              </a:rPr>
            </a:br>
            <a:r>
              <a:rPr lang="ru-RU" sz="1600" b="1" i="1" dirty="0" smtClean="0">
                <a:solidFill>
                  <a:srgbClr val="00B0F0"/>
                </a:solidFill>
              </a:rPr>
              <a:t>По канату заберусь.</a:t>
            </a:r>
            <a:br>
              <a:rPr lang="ru-RU" sz="1600" b="1" i="1" dirty="0" smtClean="0">
                <a:solidFill>
                  <a:srgbClr val="00B0F0"/>
                </a:solidFill>
              </a:rPr>
            </a:br>
            <a:r>
              <a:rPr lang="ru-RU" sz="1600" b="1" i="1" dirty="0" smtClean="0">
                <a:solidFill>
                  <a:srgbClr val="00B0F0"/>
                </a:solidFill>
              </a:rPr>
              <a:t/>
            </a:r>
            <a:br>
              <a:rPr lang="ru-RU" sz="1600" b="1" i="1" dirty="0" smtClean="0">
                <a:solidFill>
                  <a:srgbClr val="00B0F0"/>
                </a:solidFill>
              </a:rPr>
            </a:br>
            <a:r>
              <a:rPr lang="ru-RU" sz="1600" b="1" i="1" dirty="0" smtClean="0">
                <a:solidFill>
                  <a:srgbClr val="00B0F0"/>
                </a:solidFill>
              </a:rPr>
              <a:t>Руки мои – цепкие!</a:t>
            </a:r>
            <a:br>
              <a:rPr lang="ru-RU" sz="1600" b="1" i="1" dirty="0" smtClean="0">
                <a:solidFill>
                  <a:srgbClr val="00B0F0"/>
                </a:solidFill>
              </a:rPr>
            </a:br>
            <a:r>
              <a:rPr lang="ru-RU" sz="1600" b="1" i="1" dirty="0" smtClean="0">
                <a:solidFill>
                  <a:srgbClr val="00B0F0"/>
                </a:solidFill>
              </a:rPr>
              <a:t>Ноги мои – быстрые!</a:t>
            </a:r>
            <a:br>
              <a:rPr lang="ru-RU" sz="1600" b="1" i="1" dirty="0" smtClean="0">
                <a:solidFill>
                  <a:srgbClr val="00B0F0"/>
                </a:solidFill>
              </a:rPr>
            </a:br>
            <a:r>
              <a:rPr lang="ru-RU" sz="1600" b="1" i="1" dirty="0" smtClean="0">
                <a:solidFill>
                  <a:srgbClr val="00B0F0"/>
                </a:solidFill>
              </a:rPr>
              <a:t>Тренируюсь каждый день.</a:t>
            </a:r>
            <a:br>
              <a:rPr lang="ru-RU" sz="1600" b="1" i="1" dirty="0" smtClean="0">
                <a:solidFill>
                  <a:srgbClr val="00B0F0"/>
                </a:solidFill>
              </a:rPr>
            </a:br>
            <a:r>
              <a:rPr lang="ru-RU" sz="1600" b="1" i="1" dirty="0" smtClean="0">
                <a:solidFill>
                  <a:srgbClr val="00B0F0"/>
                </a:solidFill>
              </a:rPr>
              <a:t>Лазать, прыгать мне не лень.</a:t>
            </a:r>
            <a:endParaRPr lang="ru-RU" sz="1600" b="1" i="1" dirty="0">
              <a:solidFill>
                <a:srgbClr val="00B0F0"/>
              </a:solidFill>
            </a:endParaRPr>
          </a:p>
        </p:txBody>
      </p:sp>
      <p:pic>
        <p:nvPicPr>
          <p:cNvPr id="5" name="Рисунок 4" descr="do2reTi5oH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80411">
            <a:off x="1460259" y="1698712"/>
            <a:ext cx="2614752" cy="4638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hcgJOGefnF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33235">
            <a:off x="5533565" y="457117"/>
            <a:ext cx="2592288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мышонок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180528" y="4509120"/>
            <a:ext cx="2014603" cy="234888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45224"/>
            <a:ext cx="345638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В своих любимых роликах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Могла бы даже спать.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Да только ноги в роликах</a:t>
            </a:r>
            <a:br>
              <a:rPr lang="ru-RU" b="1" i="1" dirty="0" smtClean="0">
                <a:solidFill>
                  <a:srgbClr val="00B0F0"/>
                </a:solidFill>
              </a:rPr>
            </a:br>
            <a:r>
              <a:rPr lang="ru-RU" b="1" i="1" dirty="0" smtClean="0">
                <a:solidFill>
                  <a:srgbClr val="00B0F0"/>
                </a:solidFill>
              </a:rPr>
              <a:t>Не уместить в кровать.</a:t>
            </a:r>
            <a:endParaRPr lang="ru-RU" b="1" i="1" dirty="0">
              <a:solidFill>
                <a:srgbClr val="00B0F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476672"/>
            <a:ext cx="309634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На прогулку самокат</a:t>
            </a:r>
          </a:p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Взять сегодня надо.</a:t>
            </a:r>
          </a:p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Прокачу на нем ребят</a:t>
            </a:r>
          </a:p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С ветерком до сада.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4" name="Рисунок 3" descr="9llw-3d4Fs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988840"/>
            <a:ext cx="3384376" cy="4533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rmCw162EqH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4270">
            <a:off x="1219029" y="385318"/>
            <a:ext cx="2779407" cy="4941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0bd3158ee7fed2d8fe9538fec7daf2dd03b22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169</Words>
  <Application>Microsoft Office PowerPoint</Application>
  <PresentationFormat>Экран (4:3)</PresentationFormat>
  <Paragraphs>33</Paragraphs>
  <Slides>11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Баулина Светлана Николаевна</vt:lpstr>
      <vt:lpstr>Слайд 2</vt:lpstr>
      <vt:lpstr>Спорт для жизни очень важен. Он здоровье всем дает. На уроке физкультуры Узнаем мы про него. Мы играем в баскетбол, И футбол, и волейбол. Мы зарядку делаем, Приседаем, бегаем. Очень важен спорт для всех. Он — здоровье и успех. Зарядку делаем с утра — Здоровы будем мы всегда. </vt:lpstr>
      <vt:lpstr>Здоровый образ жизни (ЗОЖ) — образ жизни человека, направленный на профилактику болезней и укрепление здоровья</vt:lpstr>
      <vt:lpstr>Слайд 5</vt:lpstr>
      <vt:lpstr>Слайд 6</vt:lpstr>
      <vt:lpstr>Слайд 7</vt:lpstr>
      <vt:lpstr>Лучшая на свете игра, Это футбол, скажу вам друзья! С мячом бежать, гол забивать, И громко, весело кричать.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Chelios</cp:lastModifiedBy>
  <cp:revision>44</cp:revision>
  <dcterms:created xsi:type="dcterms:W3CDTF">2014-06-17T14:04:23Z</dcterms:created>
  <dcterms:modified xsi:type="dcterms:W3CDTF">2022-10-02T12:12:44Z</dcterms:modified>
</cp:coreProperties>
</file>