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sldIdLst>
    <p:sldId id="256" r:id="rId2"/>
    <p:sldId id="265" r:id="rId3"/>
    <p:sldId id="266" r:id="rId4"/>
    <p:sldId id="257" r:id="rId5"/>
    <p:sldId id="261" r:id="rId6"/>
    <p:sldId id="258" r:id="rId7"/>
    <p:sldId id="264" r:id="rId8"/>
    <p:sldId id="259" r:id="rId9"/>
    <p:sldId id="260" r:id="rId10"/>
    <p:sldId id="262" r:id="rId11"/>
    <p:sldId id="263" r:id="rId12"/>
    <p:sldId id="267" r:id="rId13"/>
    <p:sldId id="280" r:id="rId14"/>
    <p:sldId id="27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9640AA-7752-4FF4-9704-86C479B4C891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A663B11-EFAA-4C81-9B34-FCD51906EDAB}">
      <dgm:prSet phldrT="[Текст]"/>
      <dgm:spPr/>
      <dgm:t>
        <a:bodyPr/>
        <a:lstStyle/>
        <a:p>
          <a:r>
            <a:rPr lang="ru-RU" dirty="0" smtClean="0"/>
            <a:t>Растет число детей с ОВЗ, которые включены в обучение в общеобразовательных группах.</a:t>
          </a:r>
          <a:endParaRPr lang="ru-RU" dirty="0"/>
        </a:p>
      </dgm:t>
    </dgm:pt>
    <dgm:pt modelId="{22D03A93-C37A-4638-BA99-C5F2C7BA2DAC}" type="parTrans" cxnId="{B7B8661A-9C47-4800-AA85-43C36C5EE825}">
      <dgm:prSet/>
      <dgm:spPr/>
      <dgm:t>
        <a:bodyPr/>
        <a:lstStyle/>
        <a:p>
          <a:endParaRPr lang="ru-RU"/>
        </a:p>
      </dgm:t>
    </dgm:pt>
    <dgm:pt modelId="{9FAF1A8C-C31E-4409-A10D-F7C1F7B29867}" type="sibTrans" cxnId="{B7B8661A-9C47-4800-AA85-43C36C5EE825}">
      <dgm:prSet/>
      <dgm:spPr/>
      <dgm:t>
        <a:bodyPr/>
        <a:lstStyle/>
        <a:p>
          <a:endParaRPr lang="ru-RU"/>
        </a:p>
      </dgm:t>
    </dgm:pt>
    <dgm:pt modelId="{3CBB2DA5-19D4-4448-A0E1-53A775DBAF8A}">
      <dgm:prSet phldrT="[Текст]"/>
      <dgm:spPr/>
      <dgm:t>
        <a:bodyPr/>
        <a:lstStyle/>
        <a:p>
          <a:endParaRPr lang="ru-RU" dirty="0"/>
        </a:p>
      </dgm:t>
    </dgm:pt>
    <dgm:pt modelId="{F8BF59FD-BD3D-4D3F-ACB4-793B830BDFB0}" type="parTrans" cxnId="{35CD29CE-3CAD-4F09-95F6-7E826E071165}">
      <dgm:prSet/>
      <dgm:spPr/>
      <dgm:t>
        <a:bodyPr/>
        <a:lstStyle/>
        <a:p>
          <a:endParaRPr lang="ru-RU"/>
        </a:p>
      </dgm:t>
    </dgm:pt>
    <dgm:pt modelId="{FACD932E-3222-49B7-AB9E-58174672C33D}" type="sibTrans" cxnId="{35CD29CE-3CAD-4F09-95F6-7E826E071165}">
      <dgm:prSet/>
      <dgm:spPr/>
      <dgm:t>
        <a:bodyPr/>
        <a:lstStyle/>
        <a:p>
          <a:endParaRPr lang="ru-RU"/>
        </a:p>
      </dgm:t>
    </dgm:pt>
    <dgm:pt modelId="{637FD26A-1A1E-490A-B915-F5DF1A07F04C}">
      <dgm:prSet phldrT="[Текст]"/>
      <dgm:spPr/>
      <dgm:t>
        <a:bodyPr/>
        <a:lstStyle/>
        <a:p>
          <a:r>
            <a:rPr lang="ru-RU" dirty="0" smtClean="0"/>
            <a:t>Некоторые дети могут усваивать программу в ускоренном и расширенном варианте</a:t>
          </a:r>
          <a:endParaRPr lang="ru-RU" dirty="0"/>
        </a:p>
      </dgm:t>
    </dgm:pt>
    <dgm:pt modelId="{DF7EC7ED-9880-48B8-97F4-D66E1EBFC9F5}" type="parTrans" cxnId="{0F925BB5-CF42-4C07-B455-BE2963C22CDA}">
      <dgm:prSet/>
      <dgm:spPr/>
      <dgm:t>
        <a:bodyPr/>
        <a:lstStyle/>
        <a:p>
          <a:endParaRPr lang="ru-RU"/>
        </a:p>
      </dgm:t>
    </dgm:pt>
    <dgm:pt modelId="{3B002444-0D3E-42A5-90FB-D09919DEDE9F}" type="sibTrans" cxnId="{0F925BB5-CF42-4C07-B455-BE2963C22CDA}">
      <dgm:prSet/>
      <dgm:spPr/>
      <dgm:t>
        <a:bodyPr/>
        <a:lstStyle/>
        <a:p>
          <a:endParaRPr lang="ru-RU"/>
        </a:p>
      </dgm:t>
    </dgm:pt>
    <dgm:pt modelId="{81376348-1366-4A26-B18F-5120583E3935}">
      <dgm:prSet/>
      <dgm:spPr/>
      <dgm:t>
        <a:bodyPr/>
        <a:lstStyle/>
        <a:p>
          <a:r>
            <a:rPr lang="ru-RU" altLang="ru-RU" dirty="0" smtClean="0"/>
            <a:t>Часть дошкольников не может в определенный период </a:t>
          </a:r>
          <a:r>
            <a:rPr lang="ru-RU" altLang="ru-RU" b="1" i="1" dirty="0" smtClean="0"/>
            <a:t>посещать детский сад</a:t>
          </a:r>
          <a:r>
            <a:rPr lang="ru-RU" altLang="ru-RU" dirty="0" smtClean="0"/>
            <a:t> из-за состояния здоровья, обстоятельств жизни в семье</a:t>
          </a:r>
          <a:endParaRPr lang="ru-RU" dirty="0"/>
        </a:p>
      </dgm:t>
    </dgm:pt>
    <dgm:pt modelId="{3488FB50-199D-4394-A531-F30249C0FBFE}" type="parTrans" cxnId="{CA9E136F-E888-433F-9692-4A749B92D5CD}">
      <dgm:prSet/>
      <dgm:spPr/>
      <dgm:t>
        <a:bodyPr/>
        <a:lstStyle/>
        <a:p>
          <a:endParaRPr lang="ru-RU"/>
        </a:p>
      </dgm:t>
    </dgm:pt>
    <dgm:pt modelId="{8FC3FA3F-9FF5-4D00-A3EE-3FDC94E56D0C}" type="sibTrans" cxnId="{CA9E136F-E888-433F-9692-4A749B92D5CD}">
      <dgm:prSet/>
      <dgm:spPr/>
      <dgm:t>
        <a:bodyPr/>
        <a:lstStyle/>
        <a:p>
          <a:endParaRPr lang="ru-RU"/>
        </a:p>
      </dgm:t>
    </dgm:pt>
    <dgm:pt modelId="{57B2F582-1770-465D-B7BA-A7FC72CC2C12}">
      <dgm:prSet/>
      <dgm:spPr/>
      <dgm:t>
        <a:bodyPr/>
        <a:lstStyle/>
        <a:p>
          <a:r>
            <a:rPr lang="ru-RU" smtClean="0"/>
            <a:t>Часть обучающихся осваивают образовательную программу дошкольного образования, совмещая её с несколькими образовательными программами дополнительного образования (вне ОО)</a:t>
          </a:r>
          <a:endParaRPr lang="ru-RU" dirty="0"/>
        </a:p>
      </dgm:t>
    </dgm:pt>
    <dgm:pt modelId="{76FDC1FD-BF83-44E2-B4E3-7BC8B00AC2C1}" type="sibTrans" cxnId="{FA854996-00E0-47BB-B87F-87AAC152B591}">
      <dgm:prSet/>
      <dgm:spPr/>
      <dgm:t>
        <a:bodyPr/>
        <a:lstStyle/>
        <a:p>
          <a:endParaRPr lang="ru-RU"/>
        </a:p>
      </dgm:t>
    </dgm:pt>
    <dgm:pt modelId="{03FEEE49-82B2-4F58-851A-6CF2FB89B1E5}" type="parTrans" cxnId="{FA854996-00E0-47BB-B87F-87AAC152B591}">
      <dgm:prSet/>
      <dgm:spPr/>
      <dgm:t>
        <a:bodyPr/>
        <a:lstStyle/>
        <a:p>
          <a:endParaRPr lang="ru-RU"/>
        </a:p>
      </dgm:t>
    </dgm:pt>
    <dgm:pt modelId="{B84C402F-6CF2-41C9-AD0A-CE1E4E8683BF}" type="pres">
      <dgm:prSet presAssocID="{F09640AA-7752-4FF4-9704-86C479B4C8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13DF4D-CAA5-4AAC-BF60-7E95D5F3876C}" type="pres">
      <dgm:prSet presAssocID="{EA663B11-EFAA-4C81-9B34-FCD51906EDAB}" presName="parentText" presStyleLbl="node1" presStyleIdx="0" presStyleCnt="4" custScaleY="28068" custLinFactNeighborY="-201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FDADE-2687-4D9C-9895-C1D3BF19293F}" type="pres">
      <dgm:prSet presAssocID="{EA663B11-EFAA-4C81-9B34-FCD51906EDAB}" presName="childText" presStyleLbl="revTx" presStyleIdx="0" presStyleCnt="1" custFlipVert="1" custScaleY="15139" custLinFactNeighborY="-1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381D7-3C9F-4152-933C-7EB0CE7036AB}" type="pres">
      <dgm:prSet presAssocID="{57B2F582-1770-465D-B7BA-A7FC72CC2C12}" presName="parentText" presStyleLbl="node1" presStyleIdx="1" presStyleCnt="4" custScaleY="357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CB43F4-C17C-4CB9-9C3F-8EBD9E974DD4}" type="pres">
      <dgm:prSet presAssocID="{76FDC1FD-BF83-44E2-B4E3-7BC8B00AC2C1}" presName="spacer" presStyleCnt="0"/>
      <dgm:spPr/>
    </dgm:pt>
    <dgm:pt modelId="{62863278-4DA2-4EC8-AAC1-4E3EC0330452}" type="pres">
      <dgm:prSet presAssocID="{81376348-1366-4A26-B18F-5120583E3935}" presName="parentText" presStyleLbl="node1" presStyleIdx="2" presStyleCnt="4" custScaleY="414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D24185-6CD9-4177-B72D-496A80787433}" type="pres">
      <dgm:prSet presAssocID="{8FC3FA3F-9FF5-4D00-A3EE-3FDC94E56D0C}" presName="spacer" presStyleCnt="0"/>
      <dgm:spPr/>
      <dgm:t>
        <a:bodyPr/>
        <a:lstStyle/>
        <a:p>
          <a:endParaRPr lang="ru-RU"/>
        </a:p>
      </dgm:t>
    </dgm:pt>
    <dgm:pt modelId="{FC135B99-0C85-4BD6-94D8-8F867D3CBB63}" type="pres">
      <dgm:prSet presAssocID="{637FD26A-1A1E-490A-B915-F5DF1A07F04C}" presName="parentText" presStyleLbl="node1" presStyleIdx="3" presStyleCnt="4" custScaleY="514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B8661A-9C47-4800-AA85-43C36C5EE825}" srcId="{F09640AA-7752-4FF4-9704-86C479B4C891}" destId="{EA663B11-EFAA-4C81-9B34-FCD51906EDAB}" srcOrd="0" destOrd="0" parTransId="{22D03A93-C37A-4638-BA99-C5F2C7BA2DAC}" sibTransId="{9FAF1A8C-C31E-4409-A10D-F7C1F7B29867}"/>
    <dgm:cxn modelId="{CA9E136F-E888-433F-9692-4A749B92D5CD}" srcId="{F09640AA-7752-4FF4-9704-86C479B4C891}" destId="{81376348-1366-4A26-B18F-5120583E3935}" srcOrd="2" destOrd="0" parTransId="{3488FB50-199D-4394-A531-F30249C0FBFE}" sibTransId="{8FC3FA3F-9FF5-4D00-A3EE-3FDC94E56D0C}"/>
    <dgm:cxn modelId="{80633ACB-C146-4E70-96E2-756B61E37B44}" type="presOf" srcId="{637FD26A-1A1E-490A-B915-F5DF1A07F04C}" destId="{FC135B99-0C85-4BD6-94D8-8F867D3CBB63}" srcOrd="0" destOrd="0" presId="urn:microsoft.com/office/officeart/2005/8/layout/vList2"/>
    <dgm:cxn modelId="{0F925BB5-CF42-4C07-B455-BE2963C22CDA}" srcId="{F09640AA-7752-4FF4-9704-86C479B4C891}" destId="{637FD26A-1A1E-490A-B915-F5DF1A07F04C}" srcOrd="3" destOrd="0" parTransId="{DF7EC7ED-9880-48B8-97F4-D66E1EBFC9F5}" sibTransId="{3B002444-0D3E-42A5-90FB-D09919DEDE9F}"/>
    <dgm:cxn modelId="{32EB37F5-E6D4-4EAA-B6C5-C88CDDD2ABDF}" type="presOf" srcId="{F09640AA-7752-4FF4-9704-86C479B4C891}" destId="{B84C402F-6CF2-41C9-AD0A-CE1E4E8683BF}" srcOrd="0" destOrd="0" presId="urn:microsoft.com/office/officeart/2005/8/layout/vList2"/>
    <dgm:cxn modelId="{E2D01D47-A5C5-4A48-A7C3-95F75163AD04}" type="presOf" srcId="{81376348-1366-4A26-B18F-5120583E3935}" destId="{62863278-4DA2-4EC8-AAC1-4E3EC0330452}" srcOrd="0" destOrd="0" presId="urn:microsoft.com/office/officeart/2005/8/layout/vList2"/>
    <dgm:cxn modelId="{FA854996-00E0-47BB-B87F-87AAC152B591}" srcId="{F09640AA-7752-4FF4-9704-86C479B4C891}" destId="{57B2F582-1770-465D-B7BA-A7FC72CC2C12}" srcOrd="1" destOrd="0" parTransId="{03FEEE49-82B2-4F58-851A-6CF2FB89B1E5}" sibTransId="{76FDC1FD-BF83-44E2-B4E3-7BC8B00AC2C1}"/>
    <dgm:cxn modelId="{35CD29CE-3CAD-4F09-95F6-7E826E071165}" srcId="{EA663B11-EFAA-4C81-9B34-FCD51906EDAB}" destId="{3CBB2DA5-19D4-4448-A0E1-53A775DBAF8A}" srcOrd="0" destOrd="0" parTransId="{F8BF59FD-BD3D-4D3F-ACB4-793B830BDFB0}" sibTransId="{FACD932E-3222-49B7-AB9E-58174672C33D}"/>
    <dgm:cxn modelId="{806A43AA-890C-431F-BA9C-34B6491DC052}" type="presOf" srcId="{57B2F582-1770-465D-B7BA-A7FC72CC2C12}" destId="{475381D7-3C9F-4152-933C-7EB0CE7036AB}" srcOrd="0" destOrd="0" presId="urn:microsoft.com/office/officeart/2005/8/layout/vList2"/>
    <dgm:cxn modelId="{F29C4330-5EF6-41AD-886D-B25D9680B14D}" type="presOf" srcId="{EA663B11-EFAA-4C81-9B34-FCD51906EDAB}" destId="{3313DF4D-CAA5-4AAC-BF60-7E95D5F3876C}" srcOrd="0" destOrd="0" presId="urn:microsoft.com/office/officeart/2005/8/layout/vList2"/>
    <dgm:cxn modelId="{18DDE4F3-1BF0-4AE9-8A79-590EF1356675}" type="presOf" srcId="{3CBB2DA5-19D4-4448-A0E1-53A775DBAF8A}" destId="{37EFDADE-2687-4D9C-9895-C1D3BF19293F}" srcOrd="0" destOrd="0" presId="urn:microsoft.com/office/officeart/2005/8/layout/vList2"/>
    <dgm:cxn modelId="{8E1A4432-920D-4220-90AC-551A605708F6}" type="presParOf" srcId="{B84C402F-6CF2-41C9-AD0A-CE1E4E8683BF}" destId="{3313DF4D-CAA5-4AAC-BF60-7E95D5F3876C}" srcOrd="0" destOrd="0" presId="urn:microsoft.com/office/officeart/2005/8/layout/vList2"/>
    <dgm:cxn modelId="{6480B304-B42A-4315-8390-F4683D0F8070}" type="presParOf" srcId="{B84C402F-6CF2-41C9-AD0A-CE1E4E8683BF}" destId="{37EFDADE-2687-4D9C-9895-C1D3BF19293F}" srcOrd="1" destOrd="0" presId="urn:microsoft.com/office/officeart/2005/8/layout/vList2"/>
    <dgm:cxn modelId="{AB2AAFF4-B5F4-47E9-85D7-743BDA8B8BAD}" type="presParOf" srcId="{B84C402F-6CF2-41C9-AD0A-CE1E4E8683BF}" destId="{475381D7-3C9F-4152-933C-7EB0CE7036AB}" srcOrd="2" destOrd="0" presId="urn:microsoft.com/office/officeart/2005/8/layout/vList2"/>
    <dgm:cxn modelId="{81D225CA-F075-4DF7-8F45-E881D9637AF3}" type="presParOf" srcId="{B84C402F-6CF2-41C9-AD0A-CE1E4E8683BF}" destId="{CECB43F4-C17C-4CB9-9C3F-8EBD9E974DD4}" srcOrd="3" destOrd="0" presId="urn:microsoft.com/office/officeart/2005/8/layout/vList2"/>
    <dgm:cxn modelId="{17EC02C6-DF58-492D-B6B4-C5E007D1F073}" type="presParOf" srcId="{B84C402F-6CF2-41C9-AD0A-CE1E4E8683BF}" destId="{62863278-4DA2-4EC8-AAC1-4E3EC0330452}" srcOrd="4" destOrd="0" presId="urn:microsoft.com/office/officeart/2005/8/layout/vList2"/>
    <dgm:cxn modelId="{D9B8FF55-D052-4F21-8F14-F0B125790E73}" type="presParOf" srcId="{B84C402F-6CF2-41C9-AD0A-CE1E4E8683BF}" destId="{EAD24185-6CD9-4177-B72D-496A80787433}" srcOrd="5" destOrd="0" presId="urn:microsoft.com/office/officeart/2005/8/layout/vList2"/>
    <dgm:cxn modelId="{63EDC51D-945D-4DAC-98E0-42931F75C3DC}" type="presParOf" srcId="{B84C402F-6CF2-41C9-AD0A-CE1E4E8683BF}" destId="{FC135B99-0C85-4BD6-94D8-8F867D3CBB63}" srcOrd="6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86B3FC5-C12F-4016-A005-E2D4D85234F9}" type="doc">
      <dgm:prSet loTypeId="urn:microsoft.com/office/officeart/2009/3/layout/CircleRelationship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A72A75D-BBFE-4942-9F0F-A6FE894E8F0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6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этап</a:t>
          </a:r>
          <a:endParaRPr lang="ru-RU" sz="20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6A63F5-679F-4794-A121-08B4AFC7CAB1}" type="parTrans" cxnId="{BB0AB971-A972-423C-AB33-DDE80E29C265}">
      <dgm:prSet/>
      <dgm:spPr/>
      <dgm:t>
        <a:bodyPr/>
        <a:lstStyle/>
        <a:p>
          <a:endParaRPr lang="ru-RU"/>
        </a:p>
      </dgm:t>
    </dgm:pt>
    <dgm:pt modelId="{E0AEE6B9-40E1-499F-BD88-0BF44B6FF051}" type="sibTrans" cxnId="{BB0AB971-A972-423C-AB33-DDE80E29C265}">
      <dgm:prSet/>
      <dgm:spPr/>
      <dgm:t>
        <a:bodyPr/>
        <a:lstStyle/>
        <a:p>
          <a:endParaRPr lang="ru-RU"/>
        </a:p>
      </dgm:t>
    </dgm:pt>
    <dgm:pt modelId="{8A823EC5-5221-4E1C-815F-6A6CC2E03B9E}" type="pres">
      <dgm:prSet presAssocID="{C86B3FC5-C12F-4016-A005-E2D4D85234F9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BDBDD89-E01A-43BA-97C1-2844FD184DB1}" type="pres">
      <dgm:prSet presAssocID="{5A72A75D-BBFE-4942-9F0F-A6FE894E8F05}" presName="Parent" presStyleLbl="node0" presStyleIdx="0" presStyleCnt="1" custScaleX="107478" custScaleY="106914" custLinFactNeighborX="-4323" custLinFactNeighborY="7678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EB24811F-71DD-4CE7-9994-C1FD84E62075}" type="pres">
      <dgm:prSet presAssocID="{5A72A75D-BBFE-4942-9F0F-A6FE894E8F05}" presName="Accent1" presStyleLbl="node1" presStyleIdx="0" presStyleCnt="6"/>
      <dgm:spPr/>
    </dgm:pt>
    <dgm:pt modelId="{2D052D0D-BD16-4A66-9DF5-706D5B4A86B0}" type="pres">
      <dgm:prSet presAssocID="{5A72A75D-BBFE-4942-9F0F-A6FE894E8F05}" presName="Accent2" presStyleLbl="node1" presStyleIdx="1" presStyleCnt="6"/>
      <dgm:spPr/>
    </dgm:pt>
    <dgm:pt modelId="{AF829753-2A94-4671-9BE0-1C307673468B}" type="pres">
      <dgm:prSet presAssocID="{5A72A75D-BBFE-4942-9F0F-A6FE894E8F05}" presName="Accent3" presStyleLbl="node1" presStyleIdx="2" presStyleCnt="6"/>
      <dgm:spPr/>
    </dgm:pt>
    <dgm:pt modelId="{4A1387F1-26DD-48B1-A06C-9352FD66826B}" type="pres">
      <dgm:prSet presAssocID="{5A72A75D-BBFE-4942-9F0F-A6FE894E8F05}" presName="Accent4" presStyleLbl="node1" presStyleIdx="3" presStyleCnt="6"/>
      <dgm:spPr/>
    </dgm:pt>
    <dgm:pt modelId="{34EFD12B-61D9-45F4-9F85-F27A154BEDAA}" type="pres">
      <dgm:prSet presAssocID="{5A72A75D-BBFE-4942-9F0F-A6FE894E8F05}" presName="Accent5" presStyleLbl="node1" presStyleIdx="4" presStyleCnt="6"/>
      <dgm:spPr/>
    </dgm:pt>
    <dgm:pt modelId="{D8B2A903-1E4E-42F7-A672-0839D9CF295F}" type="pres">
      <dgm:prSet presAssocID="{5A72A75D-BBFE-4942-9F0F-A6FE894E8F05}" presName="Accent6" presStyleLbl="node1" presStyleIdx="5" presStyleCnt="6"/>
      <dgm:spPr/>
    </dgm:pt>
  </dgm:ptLst>
  <dgm:cxnLst>
    <dgm:cxn modelId="{A522B15A-583D-4D1A-B858-DADAAFC57F18}" type="presOf" srcId="{C86B3FC5-C12F-4016-A005-E2D4D85234F9}" destId="{8A823EC5-5221-4E1C-815F-6A6CC2E03B9E}" srcOrd="0" destOrd="0" presId="urn:microsoft.com/office/officeart/2009/3/layout/CircleRelationship"/>
    <dgm:cxn modelId="{BB0AB971-A972-423C-AB33-DDE80E29C265}" srcId="{C86B3FC5-C12F-4016-A005-E2D4D85234F9}" destId="{5A72A75D-BBFE-4942-9F0F-A6FE894E8F05}" srcOrd="0" destOrd="0" parTransId="{AE6A63F5-679F-4794-A121-08B4AFC7CAB1}" sibTransId="{E0AEE6B9-40E1-499F-BD88-0BF44B6FF051}"/>
    <dgm:cxn modelId="{39FC34D5-C05B-4255-AC34-D024E3CB68F4}" type="presOf" srcId="{5A72A75D-BBFE-4942-9F0F-A6FE894E8F05}" destId="{6BDBDD89-E01A-43BA-97C1-2844FD184DB1}" srcOrd="0" destOrd="0" presId="urn:microsoft.com/office/officeart/2009/3/layout/CircleRelationship"/>
    <dgm:cxn modelId="{E76F788E-9F68-4B22-9C89-1383E117FD75}" type="presParOf" srcId="{8A823EC5-5221-4E1C-815F-6A6CC2E03B9E}" destId="{6BDBDD89-E01A-43BA-97C1-2844FD184DB1}" srcOrd="0" destOrd="0" presId="urn:microsoft.com/office/officeart/2009/3/layout/CircleRelationship"/>
    <dgm:cxn modelId="{5AF71450-2C96-4E62-B35D-48B70749AED6}" type="presParOf" srcId="{8A823EC5-5221-4E1C-815F-6A6CC2E03B9E}" destId="{EB24811F-71DD-4CE7-9994-C1FD84E62075}" srcOrd="1" destOrd="0" presId="urn:microsoft.com/office/officeart/2009/3/layout/CircleRelationship"/>
    <dgm:cxn modelId="{70CC9BEB-C13A-49BB-AC96-25FF4269E6F9}" type="presParOf" srcId="{8A823EC5-5221-4E1C-815F-6A6CC2E03B9E}" destId="{2D052D0D-BD16-4A66-9DF5-706D5B4A86B0}" srcOrd="2" destOrd="0" presId="urn:microsoft.com/office/officeart/2009/3/layout/CircleRelationship"/>
    <dgm:cxn modelId="{BA2D5CCB-4A4A-4A29-896A-373CEEC266D7}" type="presParOf" srcId="{8A823EC5-5221-4E1C-815F-6A6CC2E03B9E}" destId="{AF829753-2A94-4671-9BE0-1C307673468B}" srcOrd="3" destOrd="0" presId="urn:microsoft.com/office/officeart/2009/3/layout/CircleRelationship"/>
    <dgm:cxn modelId="{F8F9C4C8-4922-4E9E-9A74-3F79A1A3B9FA}" type="presParOf" srcId="{8A823EC5-5221-4E1C-815F-6A6CC2E03B9E}" destId="{4A1387F1-26DD-48B1-A06C-9352FD66826B}" srcOrd="4" destOrd="0" presId="urn:microsoft.com/office/officeart/2009/3/layout/CircleRelationship"/>
    <dgm:cxn modelId="{80C71303-269B-4D62-9FC4-FF2D0E413101}" type="presParOf" srcId="{8A823EC5-5221-4E1C-815F-6A6CC2E03B9E}" destId="{34EFD12B-61D9-45F4-9F85-F27A154BEDAA}" srcOrd="5" destOrd="0" presId="urn:microsoft.com/office/officeart/2009/3/layout/CircleRelationship"/>
    <dgm:cxn modelId="{04C81192-A0AF-4238-977A-9F36D2D6250A}" type="presParOf" srcId="{8A823EC5-5221-4E1C-815F-6A6CC2E03B9E}" destId="{D8B2A903-1E4E-42F7-A672-0839D9CF295F}" srcOrd="6" destOrd="0" presId="urn:microsoft.com/office/officeart/2009/3/layout/CircleRelationship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67B95C2-6E36-49C3-B93E-CC5CF1502FD7}" type="doc">
      <dgm:prSet loTypeId="urn:microsoft.com/office/officeart/2005/8/layout/vProcess5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53372D8D-50BD-4F77-BC46-A916D15E865A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i="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Беседы, игры, занятия, чтение художественной литературы, этюды, направленные на знакомство с различными эмоциями и чувствами, с «волшебными» средствами понимания.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BD1E2-A583-41EB-A04B-0A6CCF81B918}" type="parTrans" cxnId="{C26A4452-578E-4BA0-9E45-51DEA7080C17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4771B1-BBA6-493D-A916-18E2E8E5DE45}" type="sibTrans" cxnId="{C26A4452-578E-4BA0-9E45-51DEA7080C17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9052DF-3EED-4A72-993D-22C35D7162ED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i="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Игры, упражнения и тренинги, способствующие развитию эмоционально-личностной и поведенческой сфер (развитие коммуникативных навыков и улучшение взаимоотношений с окружающими, снятие страхов и повышение уверенности в себе, снижение агрессии и ослабление негативных эмоций).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BCC8D-7E09-48E1-B3F2-1B9589D57107}" type="parTrans" cxnId="{A80DAE86-524A-45AC-8E51-3D81422986D6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C5CB9D-8B63-45D0-B78E-E7863504DAB1}" type="sibTrans" cxnId="{A80DAE86-524A-45AC-8E51-3D81422986D6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879F90-8F5F-4364-ACA5-F66D14EA5954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i="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Занятия, игры и упражнения на развитие психических процессов (памяти, внимания, восприятия, мышления, воображения).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3DD4F6-323F-4C5F-B070-79FB67E70D21}" type="parTrans" cxnId="{27B6B89B-6D73-4F2C-8843-3D78CD5ED1B2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2D01FB-96E6-4682-8B88-751339E1F982}" type="sibTrans" cxnId="{27B6B89B-6D73-4F2C-8843-3D78CD5ED1B2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9E6A6C-3D60-4DAC-A3C2-81CEDB7BCFB0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i="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Приемы арт-терапии (куклотерапия, изотерапия, сказкотерапия).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09542A-17C6-4C91-BDAA-65D983B66609}" type="parTrans" cxnId="{294BB175-B0DB-41C2-A55D-90F0F992CE89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2CF60E-7CC7-4C7A-BB13-CDFF586013C6}" type="sibTrans" cxnId="{294BB175-B0DB-41C2-A55D-90F0F992CE89}">
      <dgm:prSet custT="1"/>
      <dgm:spPr>
        <a:scene3d>
          <a:camera prst="orthographicFront"/>
          <a:lightRig rig="threePt" dir="t"/>
        </a:scene3d>
        <a:sp3d>
          <a:bevelT w="114300" prst="artDeco"/>
        </a:sp3d>
      </dgm:spPr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F221E8-DE14-4AC1-BBC0-2EE7533D27CD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i="0" baseline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Релаксационные психогимнастические упражнения (расслабление мышц лица, шеи, туловища, рук, ног и т. д.).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49BDCB-0954-41A9-A698-B0735C0ABEC0}" type="parTrans" cxnId="{1FEFA4F6-A8BA-4E39-BFC9-359FE7AE4361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B4525B-2DB0-43BA-9A67-9EA5955F1BEC}" type="sibTrans" cxnId="{1FEFA4F6-A8BA-4E39-BFC9-359FE7AE4361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F3532A-8DDD-4E59-96B6-BA325480A53E}" type="pres">
      <dgm:prSet presAssocID="{967B95C2-6E36-49C3-B93E-CC5CF1502FD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5113D6-286F-4976-8F31-BE95E8B1279B}" type="pres">
      <dgm:prSet presAssocID="{967B95C2-6E36-49C3-B93E-CC5CF1502FD7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4F2C3983-14D9-4522-A866-085891DBA078}" type="pres">
      <dgm:prSet presAssocID="{967B95C2-6E36-49C3-B93E-CC5CF1502FD7}" presName="FiveNodes_1" presStyleLbl="node1" presStyleIdx="0" presStyleCnt="5" custScaleX="94481" custScaleY="80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9BB244-A3BE-4721-B486-71BC0F572875}" type="pres">
      <dgm:prSet presAssocID="{967B95C2-6E36-49C3-B93E-CC5CF1502FD7}" presName="FiveNodes_2" presStyleLbl="node1" presStyleIdx="1" presStyleCnt="5" custScaleX="103384" custScaleY="121650" custLinFactNeighborX="-625" custLinFactNeighborY="1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9D935-F559-407A-B375-805B0E9059AF}" type="pres">
      <dgm:prSet presAssocID="{967B95C2-6E36-49C3-B93E-CC5CF1502FD7}" presName="FiveNodes_3" presStyleLbl="node1" presStyleIdx="2" presStyleCnt="5" custScaleX="105411" custScaleY="74684" custLinFactNeighborX="331" custLinFactNeighborY="20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B1DC7-37D0-42F2-9691-715F31A934DE}" type="pres">
      <dgm:prSet presAssocID="{967B95C2-6E36-49C3-B93E-CC5CF1502FD7}" presName="FiveNodes_4" presStyleLbl="node1" presStyleIdx="3" presStyleCnt="5" custScaleX="107792" custScaleY="78039" custLinFactNeighborX="314" custLinFactNeighborY="13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FD3927-76B9-4283-86A6-C2E045325460}" type="pres">
      <dgm:prSet presAssocID="{967B95C2-6E36-49C3-B93E-CC5CF1502FD7}" presName="FiveNodes_5" presStyleLbl="node1" presStyleIdx="4" presStyleCnt="5" custScaleY="81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5E9A5-3FB3-4267-A916-24B6C64E7E4A}" type="pres">
      <dgm:prSet presAssocID="{967B95C2-6E36-49C3-B93E-CC5CF1502FD7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B91708-5066-4E6D-A106-668A8DC658D7}" type="pres">
      <dgm:prSet presAssocID="{967B95C2-6E36-49C3-B93E-CC5CF1502FD7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48EE1-FD51-42D9-8B0B-97DF1CD72947}" type="pres">
      <dgm:prSet presAssocID="{967B95C2-6E36-49C3-B93E-CC5CF1502FD7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657C5-A360-416F-8A09-30AD7E05CA4D}" type="pres">
      <dgm:prSet presAssocID="{967B95C2-6E36-49C3-B93E-CC5CF1502FD7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A9687-1611-48EB-8F3A-67E9FCA4669F}" type="pres">
      <dgm:prSet presAssocID="{967B95C2-6E36-49C3-B93E-CC5CF1502FD7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76D53-761F-40C4-9056-5869E44C2C4C}" type="pres">
      <dgm:prSet presAssocID="{967B95C2-6E36-49C3-B93E-CC5CF1502FD7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C021C-4908-4C02-B9E1-F112A08681AE}" type="pres">
      <dgm:prSet presAssocID="{967B95C2-6E36-49C3-B93E-CC5CF1502FD7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2349A-5551-4CFF-8944-F76A8A1FCD6B}" type="pres">
      <dgm:prSet presAssocID="{967B95C2-6E36-49C3-B93E-CC5CF1502FD7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52139-3107-4C83-852C-85A3C51410E2}" type="pres">
      <dgm:prSet presAssocID="{967B95C2-6E36-49C3-B93E-CC5CF1502FD7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EFA4F6-A8BA-4E39-BFC9-359FE7AE4361}" srcId="{967B95C2-6E36-49C3-B93E-CC5CF1502FD7}" destId="{26F221E8-DE14-4AC1-BBC0-2EE7533D27CD}" srcOrd="4" destOrd="0" parTransId="{4B49BDCB-0954-41A9-A698-B0735C0ABEC0}" sibTransId="{00B4525B-2DB0-43BA-9A67-9EA5955F1BEC}"/>
    <dgm:cxn modelId="{400D048C-DF32-4034-A8A2-5E1B8EC5502F}" type="presOf" srcId="{1F879F90-8F5F-4364-ACA5-F66D14EA5954}" destId="{5ADC021C-4908-4C02-B9E1-F112A08681AE}" srcOrd="1" destOrd="0" presId="urn:microsoft.com/office/officeart/2005/8/layout/vProcess5"/>
    <dgm:cxn modelId="{AD3A355A-3365-455B-9B21-13B6DA12B6E1}" type="presOf" srcId="{639052DF-3EED-4A72-993D-22C35D7162ED}" destId="{C8D76D53-761F-40C4-9056-5869E44C2C4C}" srcOrd="1" destOrd="0" presId="urn:microsoft.com/office/officeart/2005/8/layout/vProcess5"/>
    <dgm:cxn modelId="{CE854D16-6076-40DE-9157-7CFA0DF0F6B7}" type="presOf" srcId="{639052DF-3EED-4A72-993D-22C35D7162ED}" destId="{2D9BB244-A3BE-4721-B486-71BC0F572875}" srcOrd="0" destOrd="0" presId="urn:microsoft.com/office/officeart/2005/8/layout/vProcess5"/>
    <dgm:cxn modelId="{9E058975-F3FF-468A-A69E-C2230ED0551E}" type="presOf" srcId="{53372D8D-50BD-4F77-BC46-A916D15E865A}" destId="{F6CA9687-1611-48EB-8F3A-67E9FCA4669F}" srcOrd="1" destOrd="0" presId="urn:microsoft.com/office/officeart/2005/8/layout/vProcess5"/>
    <dgm:cxn modelId="{77DDEE1A-0DC1-47ED-A8C7-3E36DC954553}" type="presOf" srcId="{554771B1-BBA6-493D-A916-18E2E8E5DE45}" destId="{6245E9A5-3FB3-4267-A916-24B6C64E7E4A}" srcOrd="0" destOrd="0" presId="urn:microsoft.com/office/officeart/2005/8/layout/vProcess5"/>
    <dgm:cxn modelId="{70E9644A-BB92-4691-9B96-3AB36C6892FD}" type="presOf" srcId="{4C9E6A6C-3D60-4DAC-A3C2-81CEDB7BCFB0}" destId="{ADDB1DC7-37D0-42F2-9691-715F31A934DE}" srcOrd="0" destOrd="0" presId="urn:microsoft.com/office/officeart/2005/8/layout/vProcess5"/>
    <dgm:cxn modelId="{3B4A708B-FEDE-459B-A1F8-5E50177B962C}" type="presOf" srcId="{26F221E8-DE14-4AC1-BBC0-2EE7533D27CD}" destId="{35FD3927-76B9-4283-86A6-C2E045325460}" srcOrd="0" destOrd="0" presId="urn:microsoft.com/office/officeart/2005/8/layout/vProcess5"/>
    <dgm:cxn modelId="{A3BBB6B6-6D49-4C63-B599-CFADC2F2F787}" type="presOf" srcId="{E5C5CB9D-8B63-45D0-B78E-E7863504DAB1}" destId="{00B91708-5066-4E6D-A106-668A8DC658D7}" srcOrd="0" destOrd="0" presId="urn:microsoft.com/office/officeart/2005/8/layout/vProcess5"/>
    <dgm:cxn modelId="{C72D63A3-7113-46AD-82C7-2B788103128E}" type="presOf" srcId="{53372D8D-50BD-4F77-BC46-A916D15E865A}" destId="{4F2C3983-14D9-4522-A866-085891DBA078}" srcOrd="0" destOrd="0" presId="urn:microsoft.com/office/officeart/2005/8/layout/vProcess5"/>
    <dgm:cxn modelId="{6DB47595-64D4-4048-928B-AE0D775E18E0}" type="presOf" srcId="{542CF60E-7CC7-4C7A-BB13-CDFF586013C6}" destId="{AF9657C5-A360-416F-8A09-30AD7E05CA4D}" srcOrd="0" destOrd="0" presId="urn:microsoft.com/office/officeart/2005/8/layout/vProcess5"/>
    <dgm:cxn modelId="{0003B2CE-79AA-4990-902A-4AB2365A402D}" type="presOf" srcId="{967B95C2-6E36-49C3-B93E-CC5CF1502FD7}" destId="{CCF3532A-8DDD-4E59-96B6-BA325480A53E}" srcOrd="0" destOrd="0" presId="urn:microsoft.com/office/officeart/2005/8/layout/vProcess5"/>
    <dgm:cxn modelId="{27B6B89B-6D73-4F2C-8843-3D78CD5ED1B2}" srcId="{967B95C2-6E36-49C3-B93E-CC5CF1502FD7}" destId="{1F879F90-8F5F-4364-ACA5-F66D14EA5954}" srcOrd="2" destOrd="0" parTransId="{173DD4F6-323F-4C5F-B070-79FB67E70D21}" sibTransId="{FD2D01FB-96E6-4682-8B88-751339E1F982}"/>
    <dgm:cxn modelId="{4EE5AC24-B3BF-47AB-BB81-21191FC2FF4C}" type="presOf" srcId="{FD2D01FB-96E6-4682-8B88-751339E1F982}" destId="{ABB48EE1-FD51-42D9-8B0B-97DF1CD72947}" srcOrd="0" destOrd="0" presId="urn:microsoft.com/office/officeart/2005/8/layout/vProcess5"/>
    <dgm:cxn modelId="{C26A4452-578E-4BA0-9E45-51DEA7080C17}" srcId="{967B95C2-6E36-49C3-B93E-CC5CF1502FD7}" destId="{53372D8D-50BD-4F77-BC46-A916D15E865A}" srcOrd="0" destOrd="0" parTransId="{F92BD1E2-A583-41EB-A04B-0A6CCF81B918}" sibTransId="{554771B1-BBA6-493D-A916-18E2E8E5DE45}"/>
    <dgm:cxn modelId="{BFC8244B-A0A9-4A22-8C57-81D5B5FC15D3}" type="presOf" srcId="{1F879F90-8F5F-4364-ACA5-F66D14EA5954}" destId="{A5A9D935-F559-407A-B375-805B0E9059AF}" srcOrd="0" destOrd="0" presId="urn:microsoft.com/office/officeart/2005/8/layout/vProcess5"/>
    <dgm:cxn modelId="{74F5AD78-2C51-417C-93B6-9A9729AAD4BE}" type="presOf" srcId="{4C9E6A6C-3D60-4DAC-A3C2-81CEDB7BCFB0}" destId="{8ED2349A-5551-4CFF-8944-F76A8A1FCD6B}" srcOrd="1" destOrd="0" presId="urn:microsoft.com/office/officeart/2005/8/layout/vProcess5"/>
    <dgm:cxn modelId="{294BB175-B0DB-41C2-A55D-90F0F992CE89}" srcId="{967B95C2-6E36-49C3-B93E-CC5CF1502FD7}" destId="{4C9E6A6C-3D60-4DAC-A3C2-81CEDB7BCFB0}" srcOrd="3" destOrd="0" parTransId="{EF09542A-17C6-4C91-BDAA-65D983B66609}" sibTransId="{542CF60E-7CC7-4C7A-BB13-CDFF586013C6}"/>
    <dgm:cxn modelId="{6F4D9A0C-AB5E-4E97-891A-47093DFD11F1}" type="presOf" srcId="{26F221E8-DE14-4AC1-BBC0-2EE7533D27CD}" destId="{73652139-3107-4C83-852C-85A3C51410E2}" srcOrd="1" destOrd="0" presId="urn:microsoft.com/office/officeart/2005/8/layout/vProcess5"/>
    <dgm:cxn modelId="{A80DAE86-524A-45AC-8E51-3D81422986D6}" srcId="{967B95C2-6E36-49C3-B93E-CC5CF1502FD7}" destId="{639052DF-3EED-4A72-993D-22C35D7162ED}" srcOrd="1" destOrd="0" parTransId="{636BCC8D-7E09-48E1-B3F2-1B9589D57107}" sibTransId="{E5C5CB9D-8B63-45D0-B78E-E7863504DAB1}"/>
    <dgm:cxn modelId="{643490D3-2D0C-4EFB-ADBB-32E257385DA9}" type="presParOf" srcId="{CCF3532A-8DDD-4E59-96B6-BA325480A53E}" destId="{235113D6-286F-4976-8F31-BE95E8B1279B}" srcOrd="0" destOrd="0" presId="urn:microsoft.com/office/officeart/2005/8/layout/vProcess5"/>
    <dgm:cxn modelId="{30297491-750C-4E8F-9FC4-58747D514879}" type="presParOf" srcId="{CCF3532A-8DDD-4E59-96B6-BA325480A53E}" destId="{4F2C3983-14D9-4522-A866-085891DBA078}" srcOrd="1" destOrd="0" presId="urn:microsoft.com/office/officeart/2005/8/layout/vProcess5"/>
    <dgm:cxn modelId="{AD1EB3F9-645A-4F10-A60E-5ED3087C4AA3}" type="presParOf" srcId="{CCF3532A-8DDD-4E59-96B6-BA325480A53E}" destId="{2D9BB244-A3BE-4721-B486-71BC0F572875}" srcOrd="2" destOrd="0" presId="urn:microsoft.com/office/officeart/2005/8/layout/vProcess5"/>
    <dgm:cxn modelId="{D40F6108-528D-43F0-9D4D-81E94530BB08}" type="presParOf" srcId="{CCF3532A-8DDD-4E59-96B6-BA325480A53E}" destId="{A5A9D935-F559-407A-B375-805B0E9059AF}" srcOrd="3" destOrd="0" presId="urn:microsoft.com/office/officeart/2005/8/layout/vProcess5"/>
    <dgm:cxn modelId="{E360A00A-86F3-49AF-B889-E6D98F18B45C}" type="presParOf" srcId="{CCF3532A-8DDD-4E59-96B6-BA325480A53E}" destId="{ADDB1DC7-37D0-42F2-9691-715F31A934DE}" srcOrd="4" destOrd="0" presId="urn:microsoft.com/office/officeart/2005/8/layout/vProcess5"/>
    <dgm:cxn modelId="{CE3EBB21-57BC-4723-86E9-A3DC97B534D9}" type="presParOf" srcId="{CCF3532A-8DDD-4E59-96B6-BA325480A53E}" destId="{35FD3927-76B9-4283-86A6-C2E045325460}" srcOrd="5" destOrd="0" presId="urn:microsoft.com/office/officeart/2005/8/layout/vProcess5"/>
    <dgm:cxn modelId="{9BDA2D3E-88EB-4D1E-B888-549F00694DF1}" type="presParOf" srcId="{CCF3532A-8DDD-4E59-96B6-BA325480A53E}" destId="{6245E9A5-3FB3-4267-A916-24B6C64E7E4A}" srcOrd="6" destOrd="0" presId="urn:microsoft.com/office/officeart/2005/8/layout/vProcess5"/>
    <dgm:cxn modelId="{4A7FEEAF-301F-4776-AB4D-B501AC9463F8}" type="presParOf" srcId="{CCF3532A-8DDD-4E59-96B6-BA325480A53E}" destId="{00B91708-5066-4E6D-A106-668A8DC658D7}" srcOrd="7" destOrd="0" presId="urn:microsoft.com/office/officeart/2005/8/layout/vProcess5"/>
    <dgm:cxn modelId="{0FED1ECD-3602-4CD8-BFC9-4B3E3DF18908}" type="presParOf" srcId="{CCF3532A-8DDD-4E59-96B6-BA325480A53E}" destId="{ABB48EE1-FD51-42D9-8B0B-97DF1CD72947}" srcOrd="8" destOrd="0" presId="urn:microsoft.com/office/officeart/2005/8/layout/vProcess5"/>
    <dgm:cxn modelId="{9F057AA6-0D56-4035-91D2-9C439FEAAF7B}" type="presParOf" srcId="{CCF3532A-8DDD-4E59-96B6-BA325480A53E}" destId="{AF9657C5-A360-416F-8A09-30AD7E05CA4D}" srcOrd="9" destOrd="0" presId="urn:microsoft.com/office/officeart/2005/8/layout/vProcess5"/>
    <dgm:cxn modelId="{6362AB70-5555-4D7F-8A1C-065B2BCE639F}" type="presParOf" srcId="{CCF3532A-8DDD-4E59-96B6-BA325480A53E}" destId="{F6CA9687-1611-48EB-8F3A-67E9FCA4669F}" srcOrd="10" destOrd="0" presId="urn:microsoft.com/office/officeart/2005/8/layout/vProcess5"/>
    <dgm:cxn modelId="{8CD96D5E-F03D-4ECB-9987-B4A2D24E5007}" type="presParOf" srcId="{CCF3532A-8DDD-4E59-96B6-BA325480A53E}" destId="{C8D76D53-761F-40C4-9056-5869E44C2C4C}" srcOrd="11" destOrd="0" presId="urn:microsoft.com/office/officeart/2005/8/layout/vProcess5"/>
    <dgm:cxn modelId="{5932D155-B585-496C-AD1D-8D27343B5C2C}" type="presParOf" srcId="{CCF3532A-8DDD-4E59-96B6-BA325480A53E}" destId="{5ADC021C-4908-4C02-B9E1-F112A08681AE}" srcOrd="12" destOrd="0" presId="urn:microsoft.com/office/officeart/2005/8/layout/vProcess5"/>
    <dgm:cxn modelId="{82674A6A-9AF8-4570-BEDD-F4C1BE0171D9}" type="presParOf" srcId="{CCF3532A-8DDD-4E59-96B6-BA325480A53E}" destId="{8ED2349A-5551-4CFF-8944-F76A8A1FCD6B}" srcOrd="13" destOrd="0" presId="urn:microsoft.com/office/officeart/2005/8/layout/vProcess5"/>
    <dgm:cxn modelId="{C4E69BD2-5A06-40E9-9ED2-6621C67AF1EE}" type="presParOf" srcId="{CCF3532A-8DDD-4E59-96B6-BA325480A53E}" destId="{73652139-3107-4C83-852C-85A3C51410E2}" srcOrd="14" destOrd="0" presId="urn:microsoft.com/office/officeart/2005/8/layout/vProcess5"/>
  </dgm:cxnLst>
  <dgm:bg/>
  <dgm:whole>
    <a:ln>
      <a:noFill/>
    </a:ln>
  </dgm:whole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60BAAE9-B6F0-4AB5-B028-F77C47326A7A}" type="doc">
      <dgm:prSet loTypeId="urn:microsoft.com/office/officeart/2005/8/layout/h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D7B9C01-69C6-4A97-8180-C1CBBD5BBBFC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Педагогический совет </a:t>
          </a:r>
          <a:endParaRPr lang="ru-RU" sz="2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DDE5CE-9108-4AEB-9AA8-52D4337A13CA}" type="parTrans" cxnId="{D20B8451-1255-47ED-9750-84B1C8EFCBD4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D4F046-2E10-4E63-8247-1B84FA3A89EC}" type="sibTrans" cxnId="{D20B8451-1255-47ED-9750-84B1C8EFCBD4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85888F-9675-4F03-85A3-A7A87659EE9E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Подводим  итоги и  оценку полученных результатов повторной  диагностики ребенка </a:t>
          </a:r>
          <a:endParaRPr lang="ru-RU" dirty="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573164-EBF6-466F-A610-38B9B0B49EFA}" type="parTrans" cxnId="{FDAC7D1C-7B4A-4197-A5EE-67D7184F616A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2C06BD-57BF-4ADB-9C31-FF5ECF22CBC4}" type="sibTrans" cxnId="{FDAC7D1C-7B4A-4197-A5EE-67D7184F616A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53B873-674D-4426-B213-DF932BABBD8A}">
      <dgm:prSet/>
      <dgm:spPr>
        <a:ln w="19050">
          <a:solidFill>
            <a:schemeClr val="tx2"/>
          </a:solidFill>
        </a:ln>
      </dgm:spPr>
      <dgm:t>
        <a:bodyPr/>
        <a:lstStyle/>
        <a:p>
          <a:pPr rtl="0"/>
          <a:r>
            <a:rPr lang="ru-RU" b="1" dirty="0" smtClean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Намечаем цель и задачи дальнейшей работы с ребенком</a:t>
          </a:r>
          <a:endParaRPr lang="ru-RU" dirty="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BFBA59-F102-47B0-BCD6-133531338A27}" type="parTrans" cxnId="{5CCCFA93-00A5-4264-97B5-D9209F652C1A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25FFB6-586E-487A-A2ED-D65F73C4E284}" type="sibTrans" cxnId="{5CCCFA93-00A5-4264-97B5-D9209F652C1A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4D65FD-FBEC-4E5A-B323-93A23DC686AD}" type="pres">
      <dgm:prSet presAssocID="{560BAAE9-B6F0-4AB5-B028-F77C47326A7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9063C7-7561-4DEE-9F99-173E2863FEFB}" type="pres">
      <dgm:prSet presAssocID="{ED7B9C01-69C6-4A97-8180-C1CBBD5BBBFC}" presName="roof" presStyleLbl="dkBgShp" presStyleIdx="0" presStyleCnt="2"/>
      <dgm:spPr/>
      <dgm:t>
        <a:bodyPr/>
        <a:lstStyle/>
        <a:p>
          <a:endParaRPr lang="ru-RU"/>
        </a:p>
      </dgm:t>
    </dgm:pt>
    <dgm:pt modelId="{F3699141-6ACC-42DE-BBA8-367F2CE8AE4D}" type="pres">
      <dgm:prSet presAssocID="{ED7B9C01-69C6-4A97-8180-C1CBBD5BBBFC}" presName="pillars" presStyleCnt="0"/>
      <dgm:spPr/>
    </dgm:pt>
    <dgm:pt modelId="{67D366F1-4E14-4071-9010-B452EB02644E}" type="pres">
      <dgm:prSet presAssocID="{ED7B9C01-69C6-4A97-8180-C1CBBD5BBBFC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1407D-6B43-446C-9ECD-8874148B9396}" type="pres">
      <dgm:prSet presAssocID="{2753B873-674D-4426-B213-DF932BABBD8A}" presName="pillarX" presStyleLbl="node1" presStyleIdx="1" presStyleCnt="2" custScaleX="98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3B3EA-70B4-47E0-8DCF-20CF4BBC74B4}" type="pres">
      <dgm:prSet presAssocID="{ED7B9C01-69C6-4A97-8180-C1CBBD5BBBFC}" presName="base" presStyleLbl="dkBgShp" presStyleIdx="1" presStyleCnt="2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</dgm:ptLst>
  <dgm:cxnLst>
    <dgm:cxn modelId="{EE9FDB44-D510-405E-898A-B265750B1298}" type="presOf" srcId="{560BAAE9-B6F0-4AB5-B028-F77C47326A7A}" destId="{C44D65FD-FBEC-4E5A-B323-93A23DC686AD}" srcOrd="0" destOrd="0" presId="urn:microsoft.com/office/officeart/2005/8/layout/hList3"/>
    <dgm:cxn modelId="{7D27074D-6408-4B07-AFD4-25B7DA7BE165}" type="presOf" srcId="{ED7B9C01-69C6-4A97-8180-C1CBBD5BBBFC}" destId="{F29063C7-7561-4DEE-9F99-173E2863FEFB}" srcOrd="0" destOrd="0" presId="urn:microsoft.com/office/officeart/2005/8/layout/hList3"/>
    <dgm:cxn modelId="{4E6C204E-F088-44B6-B0E1-3B2093F1A14B}" type="presOf" srcId="{0985888F-9675-4F03-85A3-A7A87659EE9E}" destId="{67D366F1-4E14-4071-9010-B452EB02644E}" srcOrd="0" destOrd="0" presId="urn:microsoft.com/office/officeart/2005/8/layout/hList3"/>
    <dgm:cxn modelId="{C1AFFD22-1948-43E8-9538-F5F57B313140}" type="presOf" srcId="{2753B873-674D-4426-B213-DF932BABBD8A}" destId="{3C21407D-6B43-446C-9ECD-8874148B9396}" srcOrd="0" destOrd="0" presId="urn:microsoft.com/office/officeart/2005/8/layout/hList3"/>
    <dgm:cxn modelId="{D20B8451-1255-47ED-9750-84B1C8EFCBD4}" srcId="{560BAAE9-B6F0-4AB5-B028-F77C47326A7A}" destId="{ED7B9C01-69C6-4A97-8180-C1CBBD5BBBFC}" srcOrd="0" destOrd="0" parTransId="{D4DDE5CE-9108-4AEB-9AA8-52D4337A13CA}" sibTransId="{FED4F046-2E10-4E63-8247-1B84FA3A89EC}"/>
    <dgm:cxn modelId="{5CCCFA93-00A5-4264-97B5-D9209F652C1A}" srcId="{ED7B9C01-69C6-4A97-8180-C1CBBD5BBBFC}" destId="{2753B873-674D-4426-B213-DF932BABBD8A}" srcOrd="1" destOrd="0" parTransId="{73BFBA59-F102-47B0-BCD6-133531338A27}" sibTransId="{7125FFB6-586E-487A-A2ED-D65F73C4E284}"/>
    <dgm:cxn modelId="{FDAC7D1C-7B4A-4197-A5EE-67D7184F616A}" srcId="{ED7B9C01-69C6-4A97-8180-C1CBBD5BBBFC}" destId="{0985888F-9675-4F03-85A3-A7A87659EE9E}" srcOrd="0" destOrd="0" parTransId="{80573164-EBF6-466F-A610-38B9B0B49EFA}" sibTransId="{502C06BD-57BF-4ADB-9C31-FF5ECF22CBC4}"/>
    <dgm:cxn modelId="{A3C42BFB-5A2C-43C7-B802-8D3DE3673B19}" type="presParOf" srcId="{C44D65FD-FBEC-4E5A-B323-93A23DC686AD}" destId="{F29063C7-7561-4DEE-9F99-173E2863FEFB}" srcOrd="0" destOrd="0" presId="urn:microsoft.com/office/officeart/2005/8/layout/hList3"/>
    <dgm:cxn modelId="{123996D1-D5D0-4096-B29B-038280010A60}" type="presParOf" srcId="{C44D65FD-FBEC-4E5A-B323-93A23DC686AD}" destId="{F3699141-6ACC-42DE-BBA8-367F2CE8AE4D}" srcOrd="1" destOrd="0" presId="urn:microsoft.com/office/officeart/2005/8/layout/hList3"/>
    <dgm:cxn modelId="{24DEC1DC-9442-4DAC-9C7D-C2DBEBB57111}" type="presParOf" srcId="{F3699141-6ACC-42DE-BBA8-367F2CE8AE4D}" destId="{67D366F1-4E14-4071-9010-B452EB02644E}" srcOrd="0" destOrd="0" presId="urn:microsoft.com/office/officeart/2005/8/layout/hList3"/>
    <dgm:cxn modelId="{AB5E93C8-DADB-4C2E-85E9-DC02C7EA7E94}" type="presParOf" srcId="{F3699141-6ACC-42DE-BBA8-367F2CE8AE4D}" destId="{3C21407D-6B43-446C-9ECD-8874148B9396}" srcOrd="1" destOrd="0" presId="urn:microsoft.com/office/officeart/2005/8/layout/hList3"/>
    <dgm:cxn modelId="{864CCDAD-21C2-4762-966F-AD666229DC29}" type="presParOf" srcId="{C44D65FD-FBEC-4E5A-B323-93A23DC686AD}" destId="{B503B3EA-70B4-47E0-8DCF-20CF4BBC74B4}" srcOrd="2" destOrd="0" presId="urn:microsoft.com/office/officeart/2005/8/layout/hList3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86B3FC5-C12F-4016-A005-E2D4D85234F9}" type="doc">
      <dgm:prSet loTypeId="urn:microsoft.com/office/officeart/2009/3/layout/CircleRelationship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A72A75D-BBFE-4942-9F0F-A6FE894E8F0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6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IV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этап</a:t>
          </a:r>
          <a:endParaRPr lang="ru-RU" sz="20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6A63F5-679F-4794-A121-08B4AFC7CAB1}" type="parTrans" cxnId="{BB0AB971-A972-423C-AB33-DDE80E29C265}">
      <dgm:prSet/>
      <dgm:spPr/>
      <dgm:t>
        <a:bodyPr/>
        <a:lstStyle/>
        <a:p>
          <a:endParaRPr lang="ru-RU"/>
        </a:p>
      </dgm:t>
    </dgm:pt>
    <dgm:pt modelId="{E0AEE6B9-40E1-499F-BD88-0BF44B6FF051}" type="sibTrans" cxnId="{BB0AB971-A972-423C-AB33-DDE80E29C265}">
      <dgm:prSet/>
      <dgm:spPr/>
      <dgm:t>
        <a:bodyPr/>
        <a:lstStyle/>
        <a:p>
          <a:endParaRPr lang="ru-RU"/>
        </a:p>
      </dgm:t>
    </dgm:pt>
    <dgm:pt modelId="{8A823EC5-5221-4E1C-815F-6A6CC2E03B9E}" type="pres">
      <dgm:prSet presAssocID="{C86B3FC5-C12F-4016-A005-E2D4D85234F9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BDBDD89-E01A-43BA-97C1-2844FD184DB1}" type="pres">
      <dgm:prSet presAssocID="{5A72A75D-BBFE-4942-9F0F-A6FE894E8F05}" presName="Parent" presStyleLbl="node0" presStyleIdx="0" presStyleCnt="1" custScaleX="110747" custScaleY="10911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EB24811F-71DD-4CE7-9994-C1FD84E62075}" type="pres">
      <dgm:prSet presAssocID="{5A72A75D-BBFE-4942-9F0F-A6FE894E8F05}" presName="Accent1" presStyleLbl="node1" presStyleIdx="0" presStyleCnt="6"/>
      <dgm:spPr/>
    </dgm:pt>
    <dgm:pt modelId="{2D052D0D-BD16-4A66-9DF5-706D5B4A86B0}" type="pres">
      <dgm:prSet presAssocID="{5A72A75D-BBFE-4942-9F0F-A6FE894E8F05}" presName="Accent2" presStyleLbl="node1" presStyleIdx="1" presStyleCnt="6"/>
      <dgm:spPr/>
    </dgm:pt>
    <dgm:pt modelId="{AF829753-2A94-4671-9BE0-1C307673468B}" type="pres">
      <dgm:prSet presAssocID="{5A72A75D-BBFE-4942-9F0F-A6FE894E8F05}" presName="Accent3" presStyleLbl="node1" presStyleIdx="2" presStyleCnt="6"/>
      <dgm:spPr/>
    </dgm:pt>
    <dgm:pt modelId="{4A1387F1-26DD-48B1-A06C-9352FD66826B}" type="pres">
      <dgm:prSet presAssocID="{5A72A75D-BBFE-4942-9F0F-A6FE894E8F05}" presName="Accent4" presStyleLbl="node1" presStyleIdx="3" presStyleCnt="6"/>
      <dgm:spPr/>
    </dgm:pt>
    <dgm:pt modelId="{34EFD12B-61D9-45F4-9F85-F27A154BEDAA}" type="pres">
      <dgm:prSet presAssocID="{5A72A75D-BBFE-4942-9F0F-A6FE894E8F05}" presName="Accent5" presStyleLbl="node1" presStyleIdx="4" presStyleCnt="6"/>
      <dgm:spPr/>
    </dgm:pt>
    <dgm:pt modelId="{D8B2A903-1E4E-42F7-A672-0839D9CF295F}" type="pres">
      <dgm:prSet presAssocID="{5A72A75D-BBFE-4942-9F0F-A6FE894E8F05}" presName="Accent6" presStyleLbl="node1" presStyleIdx="5" presStyleCnt="6"/>
      <dgm:spPr/>
    </dgm:pt>
  </dgm:ptLst>
  <dgm:cxnLst>
    <dgm:cxn modelId="{BB0AB971-A972-423C-AB33-DDE80E29C265}" srcId="{C86B3FC5-C12F-4016-A005-E2D4D85234F9}" destId="{5A72A75D-BBFE-4942-9F0F-A6FE894E8F05}" srcOrd="0" destOrd="0" parTransId="{AE6A63F5-679F-4794-A121-08B4AFC7CAB1}" sibTransId="{E0AEE6B9-40E1-499F-BD88-0BF44B6FF051}"/>
    <dgm:cxn modelId="{6A5E85E8-CC95-4DC7-9294-7C4691ED4F11}" type="presOf" srcId="{5A72A75D-BBFE-4942-9F0F-A6FE894E8F05}" destId="{6BDBDD89-E01A-43BA-97C1-2844FD184DB1}" srcOrd="0" destOrd="0" presId="urn:microsoft.com/office/officeart/2009/3/layout/CircleRelationship"/>
    <dgm:cxn modelId="{C7716C73-5253-4A16-B974-F386EBD348E1}" type="presOf" srcId="{C86B3FC5-C12F-4016-A005-E2D4D85234F9}" destId="{8A823EC5-5221-4E1C-815F-6A6CC2E03B9E}" srcOrd="0" destOrd="0" presId="urn:microsoft.com/office/officeart/2009/3/layout/CircleRelationship"/>
    <dgm:cxn modelId="{2A4F5CC2-B380-48A9-ADB5-C59D08DC0D92}" type="presParOf" srcId="{8A823EC5-5221-4E1C-815F-6A6CC2E03B9E}" destId="{6BDBDD89-E01A-43BA-97C1-2844FD184DB1}" srcOrd="0" destOrd="0" presId="urn:microsoft.com/office/officeart/2009/3/layout/CircleRelationship"/>
    <dgm:cxn modelId="{A1B24005-5F04-485E-B6AA-153E3FB3BC2A}" type="presParOf" srcId="{8A823EC5-5221-4E1C-815F-6A6CC2E03B9E}" destId="{EB24811F-71DD-4CE7-9994-C1FD84E62075}" srcOrd="1" destOrd="0" presId="urn:microsoft.com/office/officeart/2009/3/layout/CircleRelationship"/>
    <dgm:cxn modelId="{E398E6C8-5E97-40F5-885E-65E239ACA90A}" type="presParOf" srcId="{8A823EC5-5221-4E1C-815F-6A6CC2E03B9E}" destId="{2D052D0D-BD16-4A66-9DF5-706D5B4A86B0}" srcOrd="2" destOrd="0" presId="urn:microsoft.com/office/officeart/2009/3/layout/CircleRelationship"/>
    <dgm:cxn modelId="{C518182B-733C-4CEB-B527-6B89DB6F2413}" type="presParOf" srcId="{8A823EC5-5221-4E1C-815F-6A6CC2E03B9E}" destId="{AF829753-2A94-4671-9BE0-1C307673468B}" srcOrd="3" destOrd="0" presId="urn:microsoft.com/office/officeart/2009/3/layout/CircleRelationship"/>
    <dgm:cxn modelId="{5CED7A4C-0722-446B-BAF8-344C8AD15C4E}" type="presParOf" srcId="{8A823EC5-5221-4E1C-815F-6A6CC2E03B9E}" destId="{4A1387F1-26DD-48B1-A06C-9352FD66826B}" srcOrd="4" destOrd="0" presId="urn:microsoft.com/office/officeart/2009/3/layout/CircleRelationship"/>
    <dgm:cxn modelId="{702E9349-5DCE-4B04-87DE-100E5AA48876}" type="presParOf" srcId="{8A823EC5-5221-4E1C-815F-6A6CC2E03B9E}" destId="{34EFD12B-61D9-45F4-9F85-F27A154BEDAA}" srcOrd="5" destOrd="0" presId="urn:microsoft.com/office/officeart/2009/3/layout/CircleRelationship"/>
    <dgm:cxn modelId="{6A68F3C6-0A2B-448F-9992-1E71910F9D1F}" type="presParOf" srcId="{8A823EC5-5221-4E1C-815F-6A6CC2E03B9E}" destId="{D8B2A903-1E4E-42F7-A672-0839D9CF295F}" srcOrd="6" destOrd="0" presId="urn:microsoft.com/office/officeart/2009/3/layout/CircleRelationship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D39A14-F5EF-41B5-B375-05EDD71FE6CC}" type="doc">
      <dgm:prSet loTypeId="urn:microsoft.com/office/officeart/2005/8/layout/hProcess9" loCatId="process" qsTypeId="urn:microsoft.com/office/officeart/2005/8/quickstyle/simple1" qsCatId="simple" csTypeId="urn:microsoft.com/office/officeart/2005/8/colors/accent6_5" csCatId="accent6" phldr="1"/>
      <dgm:spPr/>
    </dgm:pt>
    <dgm:pt modelId="{AB032D4F-D6E0-424A-83CC-D7503E0A4A2F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детей,                         не успевающих осваивать образовательную программу дошкольного образования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91E0D0-C8E6-473C-A111-15D36C92FBF7}" type="parTrans" cxnId="{BE7DC474-5CC9-4B70-8558-F51E1AE1F831}">
      <dgm:prSet/>
      <dgm:spPr/>
      <dgm:t>
        <a:bodyPr/>
        <a:lstStyle/>
        <a:p>
          <a:endParaRPr lang="ru-RU"/>
        </a:p>
      </dgm:t>
    </dgm:pt>
    <dgm:pt modelId="{57D2C8A2-8417-4B08-B552-6194017F39A6}" type="sibTrans" cxnId="{BE7DC474-5CC9-4B70-8558-F51E1AE1F831}">
      <dgm:prSet/>
      <dgm:spPr/>
      <dgm:t>
        <a:bodyPr/>
        <a:lstStyle/>
        <a:p>
          <a:endParaRPr lang="ru-RU"/>
        </a:p>
      </dgm:t>
    </dgm:pt>
    <dgm:pt modelId="{C163812A-A00F-4518-A8A7-D99823DC84C0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детей,                                 с ограниченными возможностями здоровья,                     детей-инвалидов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A03C93-CD11-4A4E-9262-FF4CA909E99F}" type="parTrans" cxnId="{D1CEECAF-044A-4E12-AD9D-75016DFDDEEA}">
      <dgm:prSet/>
      <dgm:spPr/>
      <dgm:t>
        <a:bodyPr/>
        <a:lstStyle/>
        <a:p>
          <a:endParaRPr lang="ru-RU"/>
        </a:p>
      </dgm:t>
    </dgm:pt>
    <dgm:pt modelId="{391E47B6-BC5B-4727-9651-85704CCADBDB}" type="sibTrans" cxnId="{D1CEECAF-044A-4E12-AD9D-75016DFDDEEA}">
      <dgm:prSet/>
      <dgm:spPr/>
      <dgm:t>
        <a:bodyPr/>
        <a:lstStyle/>
        <a:p>
          <a:endParaRPr lang="ru-RU"/>
        </a:p>
      </dgm:t>
    </dgm:pt>
    <dgm:pt modelId="{36D80783-321D-4F16-9265-0B7AE96D3B5E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детей                                  с высоким интеллектуальным развитием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7E6BC4-F235-4A85-A6C5-3F2A58A74216}" type="parTrans" cxnId="{0303D291-74A6-4B1F-B8B8-F7AB3FF92775}">
      <dgm:prSet/>
      <dgm:spPr/>
      <dgm:t>
        <a:bodyPr/>
        <a:lstStyle/>
        <a:p>
          <a:endParaRPr lang="ru-RU"/>
        </a:p>
      </dgm:t>
    </dgm:pt>
    <dgm:pt modelId="{8C88E1B1-A9F8-428C-A72D-EC55D1B7B202}" type="sibTrans" cxnId="{0303D291-74A6-4B1F-B8B8-F7AB3FF92775}">
      <dgm:prSet/>
      <dgm:spPr/>
      <dgm:t>
        <a:bodyPr/>
        <a:lstStyle/>
        <a:p>
          <a:endParaRPr lang="ru-RU"/>
        </a:p>
      </dgm:t>
    </dgm:pt>
    <dgm:pt modelId="{410C771B-6E12-4243-92B3-22A7CE4DB660}" type="pres">
      <dgm:prSet presAssocID="{C3D39A14-F5EF-41B5-B375-05EDD71FE6CC}" presName="CompostProcess" presStyleCnt="0">
        <dgm:presLayoutVars>
          <dgm:dir/>
          <dgm:resizeHandles val="exact"/>
        </dgm:presLayoutVars>
      </dgm:prSet>
      <dgm:spPr/>
    </dgm:pt>
    <dgm:pt modelId="{66D2913C-6B78-4136-9EF6-981834D1ECE7}" type="pres">
      <dgm:prSet presAssocID="{C3D39A14-F5EF-41B5-B375-05EDD71FE6CC}" presName="arrow" presStyleLbl="bgShp" presStyleIdx="0" presStyleCnt="1"/>
      <dgm:spPr/>
    </dgm:pt>
    <dgm:pt modelId="{77A872F2-58BE-4F5C-8042-11572503CE7C}" type="pres">
      <dgm:prSet presAssocID="{C3D39A14-F5EF-41B5-B375-05EDD71FE6CC}" presName="linearProcess" presStyleCnt="0"/>
      <dgm:spPr/>
    </dgm:pt>
    <dgm:pt modelId="{4C5A8133-CA5C-4F91-8CC9-D03CAC4C5BA7}" type="pres">
      <dgm:prSet presAssocID="{AB032D4F-D6E0-424A-83CC-D7503E0A4A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06809-7269-4976-8593-1776298438A6}" type="pres">
      <dgm:prSet presAssocID="{57D2C8A2-8417-4B08-B552-6194017F39A6}" presName="sibTrans" presStyleCnt="0"/>
      <dgm:spPr/>
    </dgm:pt>
    <dgm:pt modelId="{A4310AF6-3B40-4C33-86B0-E1504A5A47D6}" type="pres">
      <dgm:prSet presAssocID="{C163812A-A00F-4518-A8A7-D99823DC84C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01381-3348-478F-A21E-D123E1EEA89F}" type="pres">
      <dgm:prSet presAssocID="{391E47B6-BC5B-4727-9651-85704CCADBDB}" presName="sibTrans" presStyleCnt="0"/>
      <dgm:spPr/>
    </dgm:pt>
    <dgm:pt modelId="{C4F64DE1-9C41-437D-ACB0-F665A1CE8ED6}" type="pres">
      <dgm:prSet presAssocID="{36D80783-321D-4F16-9265-0B7AE96D3B5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941529-6A01-4F93-BBC4-95CD04E0FF89}" type="presOf" srcId="{C3D39A14-F5EF-41B5-B375-05EDD71FE6CC}" destId="{410C771B-6E12-4243-92B3-22A7CE4DB660}" srcOrd="0" destOrd="0" presId="urn:microsoft.com/office/officeart/2005/8/layout/hProcess9"/>
    <dgm:cxn modelId="{D1CEECAF-044A-4E12-AD9D-75016DFDDEEA}" srcId="{C3D39A14-F5EF-41B5-B375-05EDD71FE6CC}" destId="{C163812A-A00F-4518-A8A7-D99823DC84C0}" srcOrd="1" destOrd="0" parTransId="{4BA03C93-CD11-4A4E-9262-FF4CA909E99F}" sibTransId="{391E47B6-BC5B-4727-9651-85704CCADBDB}"/>
    <dgm:cxn modelId="{0303D291-74A6-4B1F-B8B8-F7AB3FF92775}" srcId="{C3D39A14-F5EF-41B5-B375-05EDD71FE6CC}" destId="{36D80783-321D-4F16-9265-0B7AE96D3B5E}" srcOrd="2" destOrd="0" parTransId="{3D7E6BC4-F235-4A85-A6C5-3F2A58A74216}" sibTransId="{8C88E1B1-A9F8-428C-A72D-EC55D1B7B202}"/>
    <dgm:cxn modelId="{3D03E837-CE45-40E3-855B-12C0F607B9EE}" type="presOf" srcId="{C163812A-A00F-4518-A8A7-D99823DC84C0}" destId="{A4310AF6-3B40-4C33-86B0-E1504A5A47D6}" srcOrd="0" destOrd="0" presId="urn:microsoft.com/office/officeart/2005/8/layout/hProcess9"/>
    <dgm:cxn modelId="{CC572674-473E-4C08-8024-E0D9F759FA7B}" type="presOf" srcId="{36D80783-321D-4F16-9265-0B7AE96D3B5E}" destId="{C4F64DE1-9C41-437D-ACB0-F665A1CE8ED6}" srcOrd="0" destOrd="0" presId="urn:microsoft.com/office/officeart/2005/8/layout/hProcess9"/>
    <dgm:cxn modelId="{BE7DC474-5CC9-4B70-8558-F51E1AE1F831}" srcId="{C3D39A14-F5EF-41B5-B375-05EDD71FE6CC}" destId="{AB032D4F-D6E0-424A-83CC-D7503E0A4A2F}" srcOrd="0" destOrd="0" parTransId="{6991E0D0-C8E6-473C-A111-15D36C92FBF7}" sibTransId="{57D2C8A2-8417-4B08-B552-6194017F39A6}"/>
    <dgm:cxn modelId="{E2EB20A8-30F0-4632-8ACD-7D656065880C}" type="presOf" srcId="{AB032D4F-D6E0-424A-83CC-D7503E0A4A2F}" destId="{4C5A8133-CA5C-4F91-8CC9-D03CAC4C5BA7}" srcOrd="0" destOrd="0" presId="urn:microsoft.com/office/officeart/2005/8/layout/hProcess9"/>
    <dgm:cxn modelId="{9B690629-1085-48E0-8766-4447C52C5DC0}" type="presParOf" srcId="{410C771B-6E12-4243-92B3-22A7CE4DB660}" destId="{66D2913C-6B78-4136-9EF6-981834D1ECE7}" srcOrd="0" destOrd="0" presId="urn:microsoft.com/office/officeart/2005/8/layout/hProcess9"/>
    <dgm:cxn modelId="{4E6448AF-8C13-4DF3-BB25-1DB08289F1C9}" type="presParOf" srcId="{410C771B-6E12-4243-92B3-22A7CE4DB660}" destId="{77A872F2-58BE-4F5C-8042-11572503CE7C}" srcOrd="1" destOrd="0" presId="urn:microsoft.com/office/officeart/2005/8/layout/hProcess9"/>
    <dgm:cxn modelId="{B3D17F25-18CF-4487-B40B-C26759314562}" type="presParOf" srcId="{77A872F2-58BE-4F5C-8042-11572503CE7C}" destId="{4C5A8133-CA5C-4F91-8CC9-D03CAC4C5BA7}" srcOrd="0" destOrd="0" presId="urn:microsoft.com/office/officeart/2005/8/layout/hProcess9"/>
    <dgm:cxn modelId="{755BFEB0-2B28-4F73-8BD7-7B19C9F6E7D7}" type="presParOf" srcId="{77A872F2-58BE-4F5C-8042-11572503CE7C}" destId="{E8106809-7269-4976-8593-1776298438A6}" srcOrd="1" destOrd="0" presId="urn:microsoft.com/office/officeart/2005/8/layout/hProcess9"/>
    <dgm:cxn modelId="{61DD401D-80FC-40E5-9A40-61D5D519A204}" type="presParOf" srcId="{77A872F2-58BE-4F5C-8042-11572503CE7C}" destId="{A4310AF6-3B40-4C33-86B0-E1504A5A47D6}" srcOrd="2" destOrd="0" presId="urn:microsoft.com/office/officeart/2005/8/layout/hProcess9"/>
    <dgm:cxn modelId="{E6AD9889-183C-47F0-94B8-D2A626234CE8}" type="presParOf" srcId="{77A872F2-58BE-4F5C-8042-11572503CE7C}" destId="{80C01381-3348-478F-A21E-D123E1EEA89F}" srcOrd="3" destOrd="0" presId="urn:microsoft.com/office/officeart/2005/8/layout/hProcess9"/>
    <dgm:cxn modelId="{3422D58C-A371-4EC0-BC1D-0B9E503D8635}" type="presParOf" srcId="{77A872F2-58BE-4F5C-8042-11572503CE7C}" destId="{C4F64DE1-9C41-437D-ACB0-F665A1CE8ED6}" srcOrd="4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228520-D7B1-493F-861F-6B1E671D0943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7B4045-1385-494E-ABAC-1E681EEA417C}">
      <dgm:prSet phldrT="[Текст]"/>
      <dgm:spPr/>
      <dgm:t>
        <a:bodyPr/>
        <a:lstStyle/>
        <a:p>
          <a:r>
            <a:rPr lang="ru-RU" dirty="0" smtClean="0"/>
            <a:t>Старший воспитатель</a:t>
          </a:r>
          <a:endParaRPr lang="ru-RU" dirty="0"/>
        </a:p>
      </dgm:t>
    </dgm:pt>
    <dgm:pt modelId="{61944B5E-BD8C-4E22-B0D7-E42F05D2E39A}" type="parTrans" cxnId="{E82DDC69-EFF5-4A4E-9BD6-E36191E14456}">
      <dgm:prSet/>
      <dgm:spPr/>
      <dgm:t>
        <a:bodyPr/>
        <a:lstStyle/>
        <a:p>
          <a:endParaRPr lang="ru-RU"/>
        </a:p>
      </dgm:t>
    </dgm:pt>
    <dgm:pt modelId="{022BBE99-D30E-49B9-A8C9-44961B3C21C3}" type="sibTrans" cxnId="{E82DDC69-EFF5-4A4E-9BD6-E36191E14456}">
      <dgm:prSet/>
      <dgm:spPr/>
      <dgm:t>
        <a:bodyPr/>
        <a:lstStyle/>
        <a:p>
          <a:endParaRPr lang="ru-RU"/>
        </a:p>
      </dgm:t>
    </dgm:pt>
    <dgm:pt modelId="{4307E55D-F76A-49FC-8697-474D6651BEE3}">
      <dgm:prSet phldrT="[Текст]"/>
      <dgm:spPr/>
      <dgm:t>
        <a:bodyPr/>
        <a:lstStyle/>
        <a:p>
          <a:r>
            <a:rPr lang="ru-RU" dirty="0" smtClean="0"/>
            <a:t>Педагог-психолог</a:t>
          </a:r>
          <a:endParaRPr lang="ru-RU" dirty="0"/>
        </a:p>
      </dgm:t>
    </dgm:pt>
    <dgm:pt modelId="{CCBED8F0-63C5-4839-9CDA-1A753AC93670}" type="parTrans" cxnId="{6ECF8231-732A-4080-B951-55F31257C17A}">
      <dgm:prSet/>
      <dgm:spPr/>
      <dgm:t>
        <a:bodyPr/>
        <a:lstStyle/>
        <a:p>
          <a:endParaRPr lang="ru-RU"/>
        </a:p>
      </dgm:t>
    </dgm:pt>
    <dgm:pt modelId="{CEE95CBF-482D-42A3-9E5C-8349B0B3B511}" type="sibTrans" cxnId="{6ECF8231-732A-4080-B951-55F31257C17A}">
      <dgm:prSet/>
      <dgm:spPr/>
      <dgm:t>
        <a:bodyPr/>
        <a:lstStyle/>
        <a:p>
          <a:endParaRPr lang="ru-RU"/>
        </a:p>
      </dgm:t>
    </dgm:pt>
    <dgm:pt modelId="{EB94B8F4-3255-4677-BAF4-61D865D721A6}">
      <dgm:prSet phldrT="[Текст]"/>
      <dgm:spPr/>
      <dgm:t>
        <a:bodyPr/>
        <a:lstStyle/>
        <a:p>
          <a:r>
            <a:rPr lang="ru-RU" dirty="0" smtClean="0"/>
            <a:t>Учитель-логопед</a:t>
          </a:r>
          <a:endParaRPr lang="ru-RU" dirty="0"/>
        </a:p>
      </dgm:t>
    </dgm:pt>
    <dgm:pt modelId="{690AEA4D-76A5-4AE4-A855-48A8E404AB5C}" type="parTrans" cxnId="{5FC65EB3-A045-48D7-8033-A7987B6A9111}">
      <dgm:prSet/>
      <dgm:spPr/>
      <dgm:t>
        <a:bodyPr/>
        <a:lstStyle/>
        <a:p>
          <a:endParaRPr lang="ru-RU"/>
        </a:p>
      </dgm:t>
    </dgm:pt>
    <dgm:pt modelId="{1C6DDB86-A942-42D5-A25E-F65EDD97934C}" type="sibTrans" cxnId="{5FC65EB3-A045-48D7-8033-A7987B6A9111}">
      <dgm:prSet/>
      <dgm:spPr/>
      <dgm:t>
        <a:bodyPr/>
        <a:lstStyle/>
        <a:p>
          <a:endParaRPr lang="ru-RU"/>
        </a:p>
      </dgm:t>
    </dgm:pt>
    <dgm:pt modelId="{F3B14CD1-7077-490D-BB20-B9AFC1C29EA8}">
      <dgm:prSet phldrT="[Текст]"/>
      <dgm:spPr/>
      <dgm:t>
        <a:bodyPr/>
        <a:lstStyle/>
        <a:p>
          <a:r>
            <a:rPr lang="ru-RU" dirty="0" smtClean="0"/>
            <a:t>Воспитатели</a:t>
          </a:r>
          <a:endParaRPr lang="ru-RU" dirty="0"/>
        </a:p>
      </dgm:t>
    </dgm:pt>
    <dgm:pt modelId="{DCD749CD-7D00-4072-86CD-F40485C0D530}" type="parTrans" cxnId="{E1F5F7A5-3ACE-4F1C-B40C-FF4A7D5EE36B}">
      <dgm:prSet/>
      <dgm:spPr/>
      <dgm:t>
        <a:bodyPr/>
        <a:lstStyle/>
        <a:p>
          <a:endParaRPr lang="ru-RU"/>
        </a:p>
      </dgm:t>
    </dgm:pt>
    <dgm:pt modelId="{8E01B052-5378-47E9-A852-F1E466B518A6}" type="sibTrans" cxnId="{E1F5F7A5-3ACE-4F1C-B40C-FF4A7D5EE36B}">
      <dgm:prSet/>
      <dgm:spPr/>
      <dgm:t>
        <a:bodyPr/>
        <a:lstStyle/>
        <a:p>
          <a:endParaRPr lang="ru-RU"/>
        </a:p>
      </dgm:t>
    </dgm:pt>
    <dgm:pt modelId="{91B486B4-C6D4-491C-B177-E79F9A561DFF}">
      <dgm:prSet/>
      <dgm:spPr/>
      <dgm:t>
        <a:bodyPr/>
        <a:lstStyle/>
        <a:p>
          <a:r>
            <a:rPr lang="ru-RU" dirty="0" smtClean="0"/>
            <a:t>Инструктор по ФК</a:t>
          </a:r>
          <a:endParaRPr lang="ru-RU" dirty="0"/>
        </a:p>
      </dgm:t>
    </dgm:pt>
    <dgm:pt modelId="{16A3BD0F-920D-4FF9-A010-8C9A8AAF5C90}" type="parTrans" cxnId="{3FB2CF0D-781F-4387-8AF0-797C34E56AB0}">
      <dgm:prSet/>
      <dgm:spPr/>
      <dgm:t>
        <a:bodyPr/>
        <a:lstStyle/>
        <a:p>
          <a:endParaRPr lang="ru-RU"/>
        </a:p>
      </dgm:t>
    </dgm:pt>
    <dgm:pt modelId="{D2EA7D64-7C97-4648-A8A2-8DE54429F16C}" type="sibTrans" cxnId="{3FB2CF0D-781F-4387-8AF0-797C34E56AB0}">
      <dgm:prSet/>
      <dgm:spPr/>
      <dgm:t>
        <a:bodyPr/>
        <a:lstStyle/>
        <a:p>
          <a:endParaRPr lang="ru-RU"/>
        </a:p>
      </dgm:t>
    </dgm:pt>
    <dgm:pt modelId="{2959AC78-373D-4465-BA36-1B43482C4133}">
      <dgm:prSet/>
      <dgm:spPr/>
      <dgm:t>
        <a:bodyPr/>
        <a:lstStyle/>
        <a:p>
          <a:r>
            <a:rPr lang="ru-RU" dirty="0" smtClean="0"/>
            <a:t>Музыкальный руководитель</a:t>
          </a:r>
          <a:endParaRPr lang="ru-RU" dirty="0"/>
        </a:p>
      </dgm:t>
    </dgm:pt>
    <dgm:pt modelId="{FA1259EC-D445-451F-BBF5-7621C3A59B19}" type="parTrans" cxnId="{0AC28E06-2BCC-446E-B9F4-B3692ACFCFC9}">
      <dgm:prSet/>
      <dgm:spPr/>
      <dgm:t>
        <a:bodyPr/>
        <a:lstStyle/>
        <a:p>
          <a:endParaRPr lang="ru-RU"/>
        </a:p>
      </dgm:t>
    </dgm:pt>
    <dgm:pt modelId="{ED991C70-6688-4028-994A-5267E1E29562}" type="sibTrans" cxnId="{0AC28E06-2BCC-446E-B9F4-B3692ACFCFC9}">
      <dgm:prSet/>
      <dgm:spPr/>
      <dgm:t>
        <a:bodyPr/>
        <a:lstStyle/>
        <a:p>
          <a:endParaRPr lang="ru-RU"/>
        </a:p>
      </dgm:t>
    </dgm:pt>
    <dgm:pt modelId="{9C0AAA0B-CF01-45C9-B8EB-D00398BE2F50}" type="pres">
      <dgm:prSet presAssocID="{60228520-D7B1-493F-861F-6B1E671D09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F36F16-9814-4E2E-9CFF-FBF9A76B31B8}" type="pres">
      <dgm:prSet presAssocID="{3F7B4045-1385-494E-ABAC-1E681EEA417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B5829-718B-441F-AC79-C9210C13E33B}" type="pres">
      <dgm:prSet presAssocID="{3F7B4045-1385-494E-ABAC-1E681EEA417C}" presName="spNode" presStyleCnt="0"/>
      <dgm:spPr/>
    </dgm:pt>
    <dgm:pt modelId="{EBE070DF-1FEF-4D36-B2E3-B809C95C9621}" type="pres">
      <dgm:prSet presAssocID="{022BBE99-D30E-49B9-A8C9-44961B3C21C3}" presName="sibTrans" presStyleLbl="sibTrans1D1" presStyleIdx="0" presStyleCnt="6"/>
      <dgm:spPr/>
      <dgm:t>
        <a:bodyPr/>
        <a:lstStyle/>
        <a:p>
          <a:endParaRPr lang="ru-RU"/>
        </a:p>
      </dgm:t>
    </dgm:pt>
    <dgm:pt modelId="{F95B1FA4-A9E6-4513-B37D-09BD4CB40277}" type="pres">
      <dgm:prSet presAssocID="{4307E55D-F76A-49FC-8697-474D6651BEE3}" presName="node" presStyleLbl="node1" presStyleIdx="1" presStyleCnt="6" custRadScaleRad="96350" custRadScaleInc="4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A5AA5-C7D6-4AF5-8CF6-09E073D1F11F}" type="pres">
      <dgm:prSet presAssocID="{4307E55D-F76A-49FC-8697-474D6651BEE3}" presName="spNode" presStyleCnt="0"/>
      <dgm:spPr/>
    </dgm:pt>
    <dgm:pt modelId="{CA79EE80-F8A2-4645-B4A7-322F542B2650}" type="pres">
      <dgm:prSet presAssocID="{CEE95CBF-482D-42A3-9E5C-8349B0B3B511}" presName="sibTrans" presStyleLbl="sibTrans1D1" presStyleIdx="1" presStyleCnt="6"/>
      <dgm:spPr/>
      <dgm:t>
        <a:bodyPr/>
        <a:lstStyle/>
        <a:p>
          <a:endParaRPr lang="ru-RU"/>
        </a:p>
      </dgm:t>
    </dgm:pt>
    <dgm:pt modelId="{A1C04E8D-063E-493E-A300-BE781BAFCD45}" type="pres">
      <dgm:prSet presAssocID="{2959AC78-373D-4465-BA36-1B43482C413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120CE-78A0-4D01-8635-6E328B5E659C}" type="pres">
      <dgm:prSet presAssocID="{2959AC78-373D-4465-BA36-1B43482C4133}" presName="spNode" presStyleCnt="0"/>
      <dgm:spPr/>
    </dgm:pt>
    <dgm:pt modelId="{0D27B165-EDF3-4A21-93B9-888962464A85}" type="pres">
      <dgm:prSet presAssocID="{ED991C70-6688-4028-994A-5267E1E29562}" presName="sibTrans" presStyleLbl="sibTrans1D1" presStyleIdx="2" presStyleCnt="6"/>
      <dgm:spPr/>
      <dgm:t>
        <a:bodyPr/>
        <a:lstStyle/>
        <a:p>
          <a:endParaRPr lang="ru-RU"/>
        </a:p>
      </dgm:t>
    </dgm:pt>
    <dgm:pt modelId="{53C51199-F8C1-41DA-9527-215223DD8C4C}" type="pres">
      <dgm:prSet presAssocID="{EB94B8F4-3255-4677-BAF4-61D865D721A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EC95A-3A90-4D0A-8AC1-09436A83B5B3}" type="pres">
      <dgm:prSet presAssocID="{EB94B8F4-3255-4677-BAF4-61D865D721A6}" presName="spNode" presStyleCnt="0"/>
      <dgm:spPr/>
    </dgm:pt>
    <dgm:pt modelId="{A37C2D21-21EA-4C15-9855-A6A597DE7202}" type="pres">
      <dgm:prSet presAssocID="{1C6DDB86-A942-42D5-A25E-F65EDD97934C}" presName="sibTrans" presStyleLbl="sibTrans1D1" presStyleIdx="3" presStyleCnt="6"/>
      <dgm:spPr/>
      <dgm:t>
        <a:bodyPr/>
        <a:lstStyle/>
        <a:p>
          <a:endParaRPr lang="ru-RU"/>
        </a:p>
      </dgm:t>
    </dgm:pt>
    <dgm:pt modelId="{0A5BDB5D-DA9A-4AAA-87A2-8033FB1396FF}" type="pres">
      <dgm:prSet presAssocID="{F3B14CD1-7077-490D-BB20-B9AFC1C29EA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5D462-2503-4175-BE5C-B0703E7081E6}" type="pres">
      <dgm:prSet presAssocID="{F3B14CD1-7077-490D-BB20-B9AFC1C29EA8}" presName="spNode" presStyleCnt="0"/>
      <dgm:spPr/>
    </dgm:pt>
    <dgm:pt modelId="{D02D2BB3-6650-4087-8C68-C51D962950E9}" type="pres">
      <dgm:prSet presAssocID="{8E01B052-5378-47E9-A852-F1E466B518A6}" presName="sibTrans" presStyleLbl="sibTrans1D1" presStyleIdx="4" presStyleCnt="6"/>
      <dgm:spPr/>
      <dgm:t>
        <a:bodyPr/>
        <a:lstStyle/>
        <a:p>
          <a:endParaRPr lang="ru-RU"/>
        </a:p>
      </dgm:t>
    </dgm:pt>
    <dgm:pt modelId="{C3E2D01B-AB89-4EE4-8B7C-7D2ECA7FD7F0}" type="pres">
      <dgm:prSet presAssocID="{91B486B4-C6D4-491C-B177-E79F9A561DF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7BEAF-F76B-453C-BDE9-A30253AB8C56}" type="pres">
      <dgm:prSet presAssocID="{91B486B4-C6D4-491C-B177-E79F9A561DFF}" presName="spNode" presStyleCnt="0"/>
      <dgm:spPr/>
    </dgm:pt>
    <dgm:pt modelId="{2E66F48E-55D4-4129-975D-AF3052E41548}" type="pres">
      <dgm:prSet presAssocID="{D2EA7D64-7C97-4648-A8A2-8DE54429F16C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C4D748C0-E836-41B8-B229-8C3FEC1758D3}" type="presOf" srcId="{1C6DDB86-A942-42D5-A25E-F65EDD97934C}" destId="{A37C2D21-21EA-4C15-9855-A6A597DE7202}" srcOrd="0" destOrd="0" presId="urn:microsoft.com/office/officeart/2005/8/layout/cycle6"/>
    <dgm:cxn modelId="{C3607281-97D1-4E77-840B-AFD41EF5D321}" type="presOf" srcId="{EB94B8F4-3255-4677-BAF4-61D865D721A6}" destId="{53C51199-F8C1-41DA-9527-215223DD8C4C}" srcOrd="0" destOrd="0" presId="urn:microsoft.com/office/officeart/2005/8/layout/cycle6"/>
    <dgm:cxn modelId="{5FC65EB3-A045-48D7-8033-A7987B6A9111}" srcId="{60228520-D7B1-493F-861F-6B1E671D0943}" destId="{EB94B8F4-3255-4677-BAF4-61D865D721A6}" srcOrd="3" destOrd="0" parTransId="{690AEA4D-76A5-4AE4-A855-48A8E404AB5C}" sibTransId="{1C6DDB86-A942-42D5-A25E-F65EDD97934C}"/>
    <dgm:cxn modelId="{708D1F05-DE17-4A38-8E4C-7E2E4E2720EE}" type="presOf" srcId="{3F7B4045-1385-494E-ABAC-1E681EEA417C}" destId="{E7F36F16-9814-4E2E-9CFF-FBF9A76B31B8}" srcOrd="0" destOrd="0" presId="urn:microsoft.com/office/officeart/2005/8/layout/cycle6"/>
    <dgm:cxn modelId="{E82DDC69-EFF5-4A4E-9BD6-E36191E14456}" srcId="{60228520-D7B1-493F-861F-6B1E671D0943}" destId="{3F7B4045-1385-494E-ABAC-1E681EEA417C}" srcOrd="0" destOrd="0" parTransId="{61944B5E-BD8C-4E22-B0D7-E42F05D2E39A}" sibTransId="{022BBE99-D30E-49B9-A8C9-44961B3C21C3}"/>
    <dgm:cxn modelId="{3FB2CF0D-781F-4387-8AF0-797C34E56AB0}" srcId="{60228520-D7B1-493F-861F-6B1E671D0943}" destId="{91B486B4-C6D4-491C-B177-E79F9A561DFF}" srcOrd="5" destOrd="0" parTransId="{16A3BD0F-920D-4FF9-A010-8C9A8AAF5C90}" sibTransId="{D2EA7D64-7C97-4648-A8A2-8DE54429F16C}"/>
    <dgm:cxn modelId="{637CC043-31A9-4324-AFB0-E908CC0F11A1}" type="presOf" srcId="{8E01B052-5378-47E9-A852-F1E466B518A6}" destId="{D02D2BB3-6650-4087-8C68-C51D962950E9}" srcOrd="0" destOrd="0" presId="urn:microsoft.com/office/officeart/2005/8/layout/cycle6"/>
    <dgm:cxn modelId="{E1F5F7A5-3ACE-4F1C-B40C-FF4A7D5EE36B}" srcId="{60228520-D7B1-493F-861F-6B1E671D0943}" destId="{F3B14CD1-7077-490D-BB20-B9AFC1C29EA8}" srcOrd="4" destOrd="0" parTransId="{DCD749CD-7D00-4072-86CD-F40485C0D530}" sibTransId="{8E01B052-5378-47E9-A852-F1E466B518A6}"/>
    <dgm:cxn modelId="{F57A416C-3502-4926-A005-C82A5028139B}" type="presOf" srcId="{022BBE99-D30E-49B9-A8C9-44961B3C21C3}" destId="{EBE070DF-1FEF-4D36-B2E3-B809C95C9621}" srcOrd="0" destOrd="0" presId="urn:microsoft.com/office/officeart/2005/8/layout/cycle6"/>
    <dgm:cxn modelId="{915583EE-A42E-4473-8D8A-269E0734A6E1}" type="presOf" srcId="{F3B14CD1-7077-490D-BB20-B9AFC1C29EA8}" destId="{0A5BDB5D-DA9A-4AAA-87A2-8033FB1396FF}" srcOrd="0" destOrd="0" presId="urn:microsoft.com/office/officeart/2005/8/layout/cycle6"/>
    <dgm:cxn modelId="{330614D8-6A4A-459D-A2F4-18B36DA9C24D}" type="presOf" srcId="{4307E55D-F76A-49FC-8697-474D6651BEE3}" destId="{F95B1FA4-A9E6-4513-B37D-09BD4CB40277}" srcOrd="0" destOrd="0" presId="urn:microsoft.com/office/officeart/2005/8/layout/cycle6"/>
    <dgm:cxn modelId="{6ECF8231-732A-4080-B951-55F31257C17A}" srcId="{60228520-D7B1-493F-861F-6B1E671D0943}" destId="{4307E55D-F76A-49FC-8697-474D6651BEE3}" srcOrd="1" destOrd="0" parTransId="{CCBED8F0-63C5-4839-9CDA-1A753AC93670}" sibTransId="{CEE95CBF-482D-42A3-9E5C-8349B0B3B511}"/>
    <dgm:cxn modelId="{787EDB59-F083-42EB-8B5B-60EFD37FE468}" type="presOf" srcId="{2959AC78-373D-4465-BA36-1B43482C4133}" destId="{A1C04E8D-063E-493E-A300-BE781BAFCD45}" srcOrd="0" destOrd="0" presId="urn:microsoft.com/office/officeart/2005/8/layout/cycle6"/>
    <dgm:cxn modelId="{8398BA68-A521-4738-A5C6-D124BC7F2259}" type="presOf" srcId="{D2EA7D64-7C97-4648-A8A2-8DE54429F16C}" destId="{2E66F48E-55D4-4129-975D-AF3052E41548}" srcOrd="0" destOrd="0" presId="urn:microsoft.com/office/officeart/2005/8/layout/cycle6"/>
    <dgm:cxn modelId="{F1FDDEE1-44F7-40AA-81A7-02AEEE09D6B0}" type="presOf" srcId="{ED991C70-6688-4028-994A-5267E1E29562}" destId="{0D27B165-EDF3-4A21-93B9-888962464A85}" srcOrd="0" destOrd="0" presId="urn:microsoft.com/office/officeart/2005/8/layout/cycle6"/>
    <dgm:cxn modelId="{D745272D-B82D-4AA7-AE8B-989C3692A356}" type="presOf" srcId="{91B486B4-C6D4-491C-B177-E79F9A561DFF}" destId="{C3E2D01B-AB89-4EE4-8B7C-7D2ECA7FD7F0}" srcOrd="0" destOrd="0" presId="urn:microsoft.com/office/officeart/2005/8/layout/cycle6"/>
    <dgm:cxn modelId="{0AC28E06-2BCC-446E-B9F4-B3692ACFCFC9}" srcId="{60228520-D7B1-493F-861F-6B1E671D0943}" destId="{2959AC78-373D-4465-BA36-1B43482C4133}" srcOrd="2" destOrd="0" parTransId="{FA1259EC-D445-451F-BBF5-7621C3A59B19}" sibTransId="{ED991C70-6688-4028-994A-5267E1E29562}"/>
    <dgm:cxn modelId="{E465D0A0-77A7-462D-82B0-4B38961F270C}" type="presOf" srcId="{60228520-D7B1-493F-861F-6B1E671D0943}" destId="{9C0AAA0B-CF01-45C9-B8EB-D00398BE2F50}" srcOrd="0" destOrd="0" presId="urn:microsoft.com/office/officeart/2005/8/layout/cycle6"/>
    <dgm:cxn modelId="{2B8C9495-DB01-4434-9755-F21274331FDF}" type="presOf" srcId="{CEE95CBF-482D-42A3-9E5C-8349B0B3B511}" destId="{CA79EE80-F8A2-4645-B4A7-322F542B2650}" srcOrd="0" destOrd="0" presId="urn:microsoft.com/office/officeart/2005/8/layout/cycle6"/>
    <dgm:cxn modelId="{256EC153-7EE8-4DB2-A30D-43515C261DC7}" type="presParOf" srcId="{9C0AAA0B-CF01-45C9-B8EB-D00398BE2F50}" destId="{E7F36F16-9814-4E2E-9CFF-FBF9A76B31B8}" srcOrd="0" destOrd="0" presId="urn:microsoft.com/office/officeart/2005/8/layout/cycle6"/>
    <dgm:cxn modelId="{BF3B5B0B-582D-4C6B-B528-2E508B627F27}" type="presParOf" srcId="{9C0AAA0B-CF01-45C9-B8EB-D00398BE2F50}" destId="{951B5829-718B-441F-AC79-C9210C13E33B}" srcOrd="1" destOrd="0" presId="urn:microsoft.com/office/officeart/2005/8/layout/cycle6"/>
    <dgm:cxn modelId="{FD390A61-937A-40BF-B9A3-A64881301805}" type="presParOf" srcId="{9C0AAA0B-CF01-45C9-B8EB-D00398BE2F50}" destId="{EBE070DF-1FEF-4D36-B2E3-B809C95C9621}" srcOrd="2" destOrd="0" presId="urn:microsoft.com/office/officeart/2005/8/layout/cycle6"/>
    <dgm:cxn modelId="{9AF9B7C4-7B8B-46EE-8FC6-32DBAC09A2F9}" type="presParOf" srcId="{9C0AAA0B-CF01-45C9-B8EB-D00398BE2F50}" destId="{F95B1FA4-A9E6-4513-B37D-09BD4CB40277}" srcOrd="3" destOrd="0" presId="urn:microsoft.com/office/officeart/2005/8/layout/cycle6"/>
    <dgm:cxn modelId="{B2E98762-1F8D-4C18-9EB4-B5EF4D8FD95D}" type="presParOf" srcId="{9C0AAA0B-CF01-45C9-B8EB-D00398BE2F50}" destId="{20DA5AA5-C7D6-4AF5-8CF6-09E073D1F11F}" srcOrd="4" destOrd="0" presId="urn:microsoft.com/office/officeart/2005/8/layout/cycle6"/>
    <dgm:cxn modelId="{2F9AE1A4-3E92-49D3-B37E-8690C1E98788}" type="presParOf" srcId="{9C0AAA0B-CF01-45C9-B8EB-D00398BE2F50}" destId="{CA79EE80-F8A2-4645-B4A7-322F542B2650}" srcOrd="5" destOrd="0" presId="urn:microsoft.com/office/officeart/2005/8/layout/cycle6"/>
    <dgm:cxn modelId="{BFF1C98C-6252-46BA-A1AE-C8D57C4921FE}" type="presParOf" srcId="{9C0AAA0B-CF01-45C9-B8EB-D00398BE2F50}" destId="{A1C04E8D-063E-493E-A300-BE781BAFCD45}" srcOrd="6" destOrd="0" presId="urn:microsoft.com/office/officeart/2005/8/layout/cycle6"/>
    <dgm:cxn modelId="{006BCE6C-5F67-4AFF-8BB2-C41E7F5CA8AD}" type="presParOf" srcId="{9C0AAA0B-CF01-45C9-B8EB-D00398BE2F50}" destId="{4C0120CE-78A0-4D01-8635-6E328B5E659C}" srcOrd="7" destOrd="0" presId="urn:microsoft.com/office/officeart/2005/8/layout/cycle6"/>
    <dgm:cxn modelId="{FFC382A0-9BF4-4C9C-B8EF-471999EA2111}" type="presParOf" srcId="{9C0AAA0B-CF01-45C9-B8EB-D00398BE2F50}" destId="{0D27B165-EDF3-4A21-93B9-888962464A85}" srcOrd="8" destOrd="0" presId="urn:microsoft.com/office/officeart/2005/8/layout/cycle6"/>
    <dgm:cxn modelId="{BE871B62-641C-4905-ACD4-56A15F3DE369}" type="presParOf" srcId="{9C0AAA0B-CF01-45C9-B8EB-D00398BE2F50}" destId="{53C51199-F8C1-41DA-9527-215223DD8C4C}" srcOrd="9" destOrd="0" presId="urn:microsoft.com/office/officeart/2005/8/layout/cycle6"/>
    <dgm:cxn modelId="{5A83809D-95C4-4E97-8B04-B37CB2FED837}" type="presParOf" srcId="{9C0AAA0B-CF01-45C9-B8EB-D00398BE2F50}" destId="{6C7EC95A-3A90-4D0A-8AC1-09436A83B5B3}" srcOrd="10" destOrd="0" presId="urn:microsoft.com/office/officeart/2005/8/layout/cycle6"/>
    <dgm:cxn modelId="{150698B4-EDEF-4E39-BFEB-26236611FD7A}" type="presParOf" srcId="{9C0AAA0B-CF01-45C9-B8EB-D00398BE2F50}" destId="{A37C2D21-21EA-4C15-9855-A6A597DE7202}" srcOrd="11" destOrd="0" presId="urn:microsoft.com/office/officeart/2005/8/layout/cycle6"/>
    <dgm:cxn modelId="{DA39B9C9-EB78-411E-9606-40239BE0585A}" type="presParOf" srcId="{9C0AAA0B-CF01-45C9-B8EB-D00398BE2F50}" destId="{0A5BDB5D-DA9A-4AAA-87A2-8033FB1396FF}" srcOrd="12" destOrd="0" presId="urn:microsoft.com/office/officeart/2005/8/layout/cycle6"/>
    <dgm:cxn modelId="{A93115A0-106A-4270-BA89-C3D0A2B6DD99}" type="presParOf" srcId="{9C0AAA0B-CF01-45C9-B8EB-D00398BE2F50}" destId="{A6F5D462-2503-4175-BE5C-B0703E7081E6}" srcOrd="13" destOrd="0" presId="urn:microsoft.com/office/officeart/2005/8/layout/cycle6"/>
    <dgm:cxn modelId="{6D02E33F-AB72-4006-8AD3-CC69A7911356}" type="presParOf" srcId="{9C0AAA0B-CF01-45C9-B8EB-D00398BE2F50}" destId="{D02D2BB3-6650-4087-8C68-C51D962950E9}" srcOrd="14" destOrd="0" presId="urn:microsoft.com/office/officeart/2005/8/layout/cycle6"/>
    <dgm:cxn modelId="{5969BD05-E2D7-48EC-A0A1-130D51E2574A}" type="presParOf" srcId="{9C0AAA0B-CF01-45C9-B8EB-D00398BE2F50}" destId="{C3E2D01B-AB89-4EE4-8B7C-7D2ECA7FD7F0}" srcOrd="15" destOrd="0" presId="urn:microsoft.com/office/officeart/2005/8/layout/cycle6"/>
    <dgm:cxn modelId="{086E744E-CF50-40FC-A7D4-349EB984EC1F}" type="presParOf" srcId="{9C0AAA0B-CF01-45C9-B8EB-D00398BE2F50}" destId="{10F7BEAF-F76B-453C-BDE9-A30253AB8C56}" srcOrd="16" destOrd="0" presId="urn:microsoft.com/office/officeart/2005/8/layout/cycle6"/>
    <dgm:cxn modelId="{A6B7FC71-176B-4D3F-9CA4-1865BFCF4F58}" type="presParOf" srcId="{9C0AAA0B-CF01-45C9-B8EB-D00398BE2F50}" destId="{2E66F48E-55D4-4129-975D-AF3052E41548}" srcOrd="17" destOrd="0" presId="urn:microsoft.com/office/officeart/2005/8/layout/cycle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6B3FC5-C12F-4016-A005-E2D4D85234F9}" type="doc">
      <dgm:prSet loTypeId="urn:microsoft.com/office/officeart/2009/3/layout/CircleRelationship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A72A75D-BBFE-4942-9F0F-A6FE894E8F0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6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этап</a:t>
          </a:r>
          <a:endParaRPr lang="ru-RU" sz="20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6A63F5-679F-4794-A121-08B4AFC7CAB1}" type="parTrans" cxnId="{BB0AB971-A972-423C-AB33-DDE80E29C265}">
      <dgm:prSet/>
      <dgm:spPr/>
      <dgm:t>
        <a:bodyPr/>
        <a:lstStyle/>
        <a:p>
          <a:endParaRPr lang="ru-RU"/>
        </a:p>
      </dgm:t>
    </dgm:pt>
    <dgm:pt modelId="{E0AEE6B9-40E1-499F-BD88-0BF44B6FF051}" type="sibTrans" cxnId="{BB0AB971-A972-423C-AB33-DDE80E29C265}">
      <dgm:prSet/>
      <dgm:spPr/>
      <dgm:t>
        <a:bodyPr/>
        <a:lstStyle/>
        <a:p>
          <a:endParaRPr lang="ru-RU"/>
        </a:p>
      </dgm:t>
    </dgm:pt>
    <dgm:pt modelId="{8A823EC5-5221-4E1C-815F-6A6CC2E03B9E}" type="pres">
      <dgm:prSet presAssocID="{C86B3FC5-C12F-4016-A005-E2D4D85234F9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BDBDD89-E01A-43BA-97C1-2844FD184DB1}" type="pres">
      <dgm:prSet presAssocID="{5A72A75D-BBFE-4942-9F0F-A6FE894E8F05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EB24811F-71DD-4CE7-9994-C1FD84E62075}" type="pres">
      <dgm:prSet presAssocID="{5A72A75D-BBFE-4942-9F0F-A6FE894E8F05}" presName="Accent1" presStyleLbl="node1" presStyleIdx="0" presStyleCnt="6"/>
      <dgm:spPr/>
    </dgm:pt>
    <dgm:pt modelId="{2D052D0D-BD16-4A66-9DF5-706D5B4A86B0}" type="pres">
      <dgm:prSet presAssocID="{5A72A75D-BBFE-4942-9F0F-A6FE894E8F05}" presName="Accent2" presStyleLbl="node1" presStyleIdx="1" presStyleCnt="6"/>
      <dgm:spPr/>
    </dgm:pt>
    <dgm:pt modelId="{AF829753-2A94-4671-9BE0-1C307673468B}" type="pres">
      <dgm:prSet presAssocID="{5A72A75D-BBFE-4942-9F0F-A6FE894E8F05}" presName="Accent3" presStyleLbl="node1" presStyleIdx="2" presStyleCnt="6"/>
      <dgm:spPr/>
    </dgm:pt>
    <dgm:pt modelId="{4A1387F1-26DD-48B1-A06C-9352FD66826B}" type="pres">
      <dgm:prSet presAssocID="{5A72A75D-BBFE-4942-9F0F-A6FE894E8F05}" presName="Accent4" presStyleLbl="node1" presStyleIdx="3" presStyleCnt="6"/>
      <dgm:spPr/>
    </dgm:pt>
    <dgm:pt modelId="{34EFD12B-61D9-45F4-9F85-F27A154BEDAA}" type="pres">
      <dgm:prSet presAssocID="{5A72A75D-BBFE-4942-9F0F-A6FE894E8F05}" presName="Accent5" presStyleLbl="node1" presStyleIdx="4" presStyleCnt="6"/>
      <dgm:spPr/>
    </dgm:pt>
    <dgm:pt modelId="{D8B2A903-1E4E-42F7-A672-0839D9CF295F}" type="pres">
      <dgm:prSet presAssocID="{5A72A75D-BBFE-4942-9F0F-A6FE894E8F05}" presName="Accent6" presStyleLbl="node1" presStyleIdx="5" presStyleCnt="6"/>
      <dgm:spPr/>
    </dgm:pt>
  </dgm:ptLst>
  <dgm:cxnLst>
    <dgm:cxn modelId="{BB0AB971-A972-423C-AB33-DDE80E29C265}" srcId="{C86B3FC5-C12F-4016-A005-E2D4D85234F9}" destId="{5A72A75D-BBFE-4942-9F0F-A6FE894E8F05}" srcOrd="0" destOrd="0" parTransId="{AE6A63F5-679F-4794-A121-08B4AFC7CAB1}" sibTransId="{E0AEE6B9-40E1-499F-BD88-0BF44B6FF051}"/>
    <dgm:cxn modelId="{C5C4CDEB-F48B-4F21-8BEF-EAAE50119E6A}" type="presOf" srcId="{C86B3FC5-C12F-4016-A005-E2D4D85234F9}" destId="{8A823EC5-5221-4E1C-815F-6A6CC2E03B9E}" srcOrd="0" destOrd="0" presId="urn:microsoft.com/office/officeart/2009/3/layout/CircleRelationship"/>
    <dgm:cxn modelId="{EA514F90-2C00-4A3A-ADE1-00E28941E9FF}" type="presOf" srcId="{5A72A75D-BBFE-4942-9F0F-A6FE894E8F05}" destId="{6BDBDD89-E01A-43BA-97C1-2844FD184DB1}" srcOrd="0" destOrd="0" presId="urn:microsoft.com/office/officeart/2009/3/layout/CircleRelationship"/>
    <dgm:cxn modelId="{B2609521-BA49-45DE-8469-8E4CE467315A}" type="presParOf" srcId="{8A823EC5-5221-4E1C-815F-6A6CC2E03B9E}" destId="{6BDBDD89-E01A-43BA-97C1-2844FD184DB1}" srcOrd="0" destOrd="0" presId="urn:microsoft.com/office/officeart/2009/3/layout/CircleRelationship"/>
    <dgm:cxn modelId="{1D94AB4C-6C1C-4A11-A235-D9374EEAF686}" type="presParOf" srcId="{8A823EC5-5221-4E1C-815F-6A6CC2E03B9E}" destId="{EB24811F-71DD-4CE7-9994-C1FD84E62075}" srcOrd="1" destOrd="0" presId="urn:microsoft.com/office/officeart/2009/3/layout/CircleRelationship"/>
    <dgm:cxn modelId="{F17A2E47-1699-4D42-A6DD-AA48425C829D}" type="presParOf" srcId="{8A823EC5-5221-4E1C-815F-6A6CC2E03B9E}" destId="{2D052D0D-BD16-4A66-9DF5-706D5B4A86B0}" srcOrd="2" destOrd="0" presId="urn:microsoft.com/office/officeart/2009/3/layout/CircleRelationship"/>
    <dgm:cxn modelId="{112E3502-8314-4C56-9244-9C5791CF5AA6}" type="presParOf" srcId="{8A823EC5-5221-4E1C-815F-6A6CC2E03B9E}" destId="{AF829753-2A94-4671-9BE0-1C307673468B}" srcOrd="3" destOrd="0" presId="urn:microsoft.com/office/officeart/2009/3/layout/CircleRelationship"/>
    <dgm:cxn modelId="{0C475B2B-DCE1-4DAD-AE04-A31FE492F0D3}" type="presParOf" srcId="{8A823EC5-5221-4E1C-815F-6A6CC2E03B9E}" destId="{4A1387F1-26DD-48B1-A06C-9352FD66826B}" srcOrd="4" destOrd="0" presId="urn:microsoft.com/office/officeart/2009/3/layout/CircleRelationship"/>
    <dgm:cxn modelId="{2502B41F-B77B-4C4B-9DB3-D3C5D01369B9}" type="presParOf" srcId="{8A823EC5-5221-4E1C-815F-6A6CC2E03B9E}" destId="{34EFD12B-61D9-45F4-9F85-F27A154BEDAA}" srcOrd="5" destOrd="0" presId="urn:microsoft.com/office/officeart/2009/3/layout/CircleRelationship"/>
    <dgm:cxn modelId="{7BA53B5E-C6FB-492D-BB1C-3A21EAB3728F}" type="presParOf" srcId="{8A823EC5-5221-4E1C-815F-6A6CC2E03B9E}" destId="{D8B2A903-1E4E-42F7-A672-0839D9CF295F}" srcOrd="6" destOrd="0" presId="urn:microsoft.com/office/officeart/2009/3/layout/CircleRelationship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6B3FC5-C12F-4016-A005-E2D4D85234F9}" type="doc">
      <dgm:prSet loTypeId="urn:microsoft.com/office/officeart/2009/3/layout/CircleRelationship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A72A75D-BBFE-4942-9F0F-A6FE894E8F0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6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этап</a:t>
          </a:r>
          <a:endParaRPr lang="ru-RU" sz="20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6A63F5-679F-4794-A121-08B4AFC7CAB1}" type="parTrans" cxnId="{BB0AB971-A972-423C-AB33-DDE80E29C265}">
      <dgm:prSet/>
      <dgm:spPr/>
      <dgm:t>
        <a:bodyPr/>
        <a:lstStyle/>
        <a:p>
          <a:endParaRPr lang="ru-RU"/>
        </a:p>
      </dgm:t>
    </dgm:pt>
    <dgm:pt modelId="{E0AEE6B9-40E1-499F-BD88-0BF44B6FF051}" type="sibTrans" cxnId="{BB0AB971-A972-423C-AB33-DDE80E29C265}">
      <dgm:prSet/>
      <dgm:spPr/>
      <dgm:t>
        <a:bodyPr/>
        <a:lstStyle/>
        <a:p>
          <a:endParaRPr lang="ru-RU"/>
        </a:p>
      </dgm:t>
    </dgm:pt>
    <dgm:pt modelId="{8A823EC5-5221-4E1C-815F-6A6CC2E03B9E}" type="pres">
      <dgm:prSet presAssocID="{C86B3FC5-C12F-4016-A005-E2D4D85234F9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BDBDD89-E01A-43BA-97C1-2844FD184DB1}" type="pres">
      <dgm:prSet presAssocID="{5A72A75D-BBFE-4942-9F0F-A6FE894E8F05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EB24811F-71DD-4CE7-9994-C1FD84E62075}" type="pres">
      <dgm:prSet presAssocID="{5A72A75D-BBFE-4942-9F0F-A6FE894E8F05}" presName="Accent1" presStyleLbl="node1" presStyleIdx="0" presStyleCnt="6"/>
      <dgm:spPr/>
    </dgm:pt>
    <dgm:pt modelId="{2D052D0D-BD16-4A66-9DF5-706D5B4A86B0}" type="pres">
      <dgm:prSet presAssocID="{5A72A75D-BBFE-4942-9F0F-A6FE894E8F05}" presName="Accent2" presStyleLbl="node1" presStyleIdx="1" presStyleCnt="6"/>
      <dgm:spPr/>
    </dgm:pt>
    <dgm:pt modelId="{AF829753-2A94-4671-9BE0-1C307673468B}" type="pres">
      <dgm:prSet presAssocID="{5A72A75D-BBFE-4942-9F0F-A6FE894E8F05}" presName="Accent3" presStyleLbl="node1" presStyleIdx="2" presStyleCnt="6"/>
      <dgm:spPr/>
    </dgm:pt>
    <dgm:pt modelId="{4A1387F1-26DD-48B1-A06C-9352FD66826B}" type="pres">
      <dgm:prSet presAssocID="{5A72A75D-BBFE-4942-9F0F-A6FE894E8F05}" presName="Accent4" presStyleLbl="node1" presStyleIdx="3" presStyleCnt="6"/>
      <dgm:spPr/>
    </dgm:pt>
    <dgm:pt modelId="{34EFD12B-61D9-45F4-9F85-F27A154BEDAA}" type="pres">
      <dgm:prSet presAssocID="{5A72A75D-BBFE-4942-9F0F-A6FE894E8F05}" presName="Accent5" presStyleLbl="node1" presStyleIdx="4" presStyleCnt="6"/>
      <dgm:spPr/>
    </dgm:pt>
    <dgm:pt modelId="{D8B2A903-1E4E-42F7-A672-0839D9CF295F}" type="pres">
      <dgm:prSet presAssocID="{5A72A75D-BBFE-4942-9F0F-A6FE894E8F05}" presName="Accent6" presStyleLbl="node1" presStyleIdx="5" presStyleCnt="6"/>
      <dgm:spPr/>
    </dgm:pt>
  </dgm:ptLst>
  <dgm:cxnLst>
    <dgm:cxn modelId="{F1F1A273-618F-4340-A22C-FD0DF884CC26}" type="presOf" srcId="{5A72A75D-BBFE-4942-9F0F-A6FE894E8F05}" destId="{6BDBDD89-E01A-43BA-97C1-2844FD184DB1}" srcOrd="0" destOrd="0" presId="urn:microsoft.com/office/officeart/2009/3/layout/CircleRelationship"/>
    <dgm:cxn modelId="{BB0AB971-A972-423C-AB33-DDE80E29C265}" srcId="{C86B3FC5-C12F-4016-A005-E2D4D85234F9}" destId="{5A72A75D-BBFE-4942-9F0F-A6FE894E8F05}" srcOrd="0" destOrd="0" parTransId="{AE6A63F5-679F-4794-A121-08B4AFC7CAB1}" sibTransId="{E0AEE6B9-40E1-499F-BD88-0BF44B6FF051}"/>
    <dgm:cxn modelId="{3DA6DFE6-827D-4148-94B7-42B2243D6559}" type="presOf" srcId="{C86B3FC5-C12F-4016-A005-E2D4D85234F9}" destId="{8A823EC5-5221-4E1C-815F-6A6CC2E03B9E}" srcOrd="0" destOrd="0" presId="urn:microsoft.com/office/officeart/2009/3/layout/CircleRelationship"/>
    <dgm:cxn modelId="{F993E3FD-6822-4EF9-8FB4-E9E3CC12917A}" type="presParOf" srcId="{8A823EC5-5221-4E1C-815F-6A6CC2E03B9E}" destId="{6BDBDD89-E01A-43BA-97C1-2844FD184DB1}" srcOrd="0" destOrd="0" presId="urn:microsoft.com/office/officeart/2009/3/layout/CircleRelationship"/>
    <dgm:cxn modelId="{4EB16D44-F9AE-4FC3-9440-7713A1405AC4}" type="presParOf" srcId="{8A823EC5-5221-4E1C-815F-6A6CC2E03B9E}" destId="{EB24811F-71DD-4CE7-9994-C1FD84E62075}" srcOrd="1" destOrd="0" presId="urn:microsoft.com/office/officeart/2009/3/layout/CircleRelationship"/>
    <dgm:cxn modelId="{C3D28E88-1CE1-4DD3-BE57-31505B818747}" type="presParOf" srcId="{8A823EC5-5221-4E1C-815F-6A6CC2E03B9E}" destId="{2D052D0D-BD16-4A66-9DF5-706D5B4A86B0}" srcOrd="2" destOrd="0" presId="urn:microsoft.com/office/officeart/2009/3/layout/CircleRelationship"/>
    <dgm:cxn modelId="{20582CE6-456F-4C4F-A8D5-C7285C391199}" type="presParOf" srcId="{8A823EC5-5221-4E1C-815F-6A6CC2E03B9E}" destId="{AF829753-2A94-4671-9BE0-1C307673468B}" srcOrd="3" destOrd="0" presId="urn:microsoft.com/office/officeart/2009/3/layout/CircleRelationship"/>
    <dgm:cxn modelId="{D315FC8D-9AFF-4A20-B840-B090795D65C4}" type="presParOf" srcId="{8A823EC5-5221-4E1C-815F-6A6CC2E03B9E}" destId="{4A1387F1-26DD-48B1-A06C-9352FD66826B}" srcOrd="4" destOrd="0" presId="urn:microsoft.com/office/officeart/2009/3/layout/CircleRelationship"/>
    <dgm:cxn modelId="{92D08B0D-A14C-4B1C-80E6-8EC860D88807}" type="presParOf" srcId="{8A823EC5-5221-4E1C-815F-6A6CC2E03B9E}" destId="{34EFD12B-61D9-45F4-9F85-F27A154BEDAA}" srcOrd="5" destOrd="0" presId="urn:microsoft.com/office/officeart/2009/3/layout/CircleRelationship"/>
    <dgm:cxn modelId="{4D2C5795-8F39-4EE8-96C7-968EF5641617}" type="presParOf" srcId="{8A823EC5-5221-4E1C-815F-6A6CC2E03B9E}" destId="{D8B2A903-1E4E-42F7-A672-0839D9CF295F}" srcOrd="6" destOrd="0" presId="urn:microsoft.com/office/officeart/2009/3/layout/CircleRelationship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1B2215-B52D-4CF4-BBA7-396D1F9E29D1}" type="doc">
      <dgm:prSet loTypeId="urn:microsoft.com/office/officeart/2005/8/layout/radial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41B7FD7-A90F-499F-8CDA-4416FA211434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Педагогический совет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D98C81-4D77-4785-96FF-5F332E246D57}" type="parTrans" cxnId="{CF9C0530-B74C-4691-8AE0-89AC9A928FAC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62DAB7-1604-4E1F-8ECC-D337D1621735}" type="sibTrans" cxnId="{CF9C0530-B74C-4691-8AE0-89AC9A928FAC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0FB9B3-4E93-40E4-943D-5A872DC99322}">
      <dgm:prSet/>
      <dgm:spPr/>
      <dgm:t>
        <a:bodyPr/>
        <a:lstStyle/>
        <a:p>
          <a:pPr rtl="0"/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итоги педагогической диагностики (мониторинги)           в начале учебного года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446A32-2D5E-40D5-8C63-EA3A7CC0634C}" type="parTrans" cxnId="{97F0D245-E68E-4EF5-ADEC-DDF83466A52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90500">
          <a:bevelT w="190500" h="38100"/>
        </a:sp3d>
      </dgm:spPr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09E7D0-2F59-4C46-B478-CD1BCFC1C4B2}" type="sibTrans" cxnId="{97F0D245-E68E-4EF5-ADEC-DDF83466A522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7DA97-741F-4170-92BF-E454D9A04512}">
      <dgm:prSet/>
      <dgm:spPr/>
      <dgm:t>
        <a:bodyPr/>
        <a:lstStyle/>
        <a:p>
          <a:pPr rtl="0"/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выделены дети, испытывающие затруднения в образовательной деятельности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3F6767-2024-405B-8322-087DBF9DAA06}" type="parTrans" cxnId="{BC74A705-F04F-4B43-B0AE-83883D2BCE0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1CD61E-FBEB-495D-A7BF-65A4B12FE10F}" type="sibTrans" cxnId="{BC74A705-F04F-4B43-B0AE-83883D2BCE0B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E7EC1B-9D37-4269-A79A-23CEA0CCBDF6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детей, для которых актуальна разработка индивидуального образовательного маршрута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0A0E74-56D6-4E4A-9F75-A73763D5D70F}" type="parTrans" cxnId="{5AF00A84-9E6E-4278-A209-3067F681CC6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90500">
          <a:bevelT w="190500" h="38100"/>
        </a:sp3d>
      </dgm:spPr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91DC8A-FD93-49D5-9128-DEC426775177}" type="sibTrans" cxnId="{5AF00A84-9E6E-4278-A209-3067F681CC66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7F51D2-2E80-4ECB-8DD1-86E073DCDB8A}">
      <dgm:prSet/>
      <dgm:spPr/>
      <dgm:t>
        <a:bodyPr/>
        <a:lstStyle/>
        <a:p>
          <a:pPr rtl="0"/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вынесли коллегиальное решение для работы по построению ИОМ дошкольника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A254AB-905F-4751-B0EE-F3779541A418}" type="parTrans" cxnId="{D43002B1-2829-4B1F-9906-0BB48B6D9FFA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26FD05-0946-469E-A6BF-3F6B5E656EBC}" type="sibTrans" cxnId="{D43002B1-2829-4B1F-9906-0BB48B6D9FFA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29EC36-E778-4C57-9F73-1E1438044998}">
      <dgm:prSet/>
      <dgm:spPr/>
      <dgm:t>
        <a:bodyPr/>
        <a:lstStyle/>
        <a:p>
          <a:pPr rtl="0"/>
          <a:r>
            <a:rPr lang="ru-RU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карта индивидуального развития ребёнка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769DC-491D-4137-A529-AC3E45FB7A15}" type="parTrans" cxnId="{CBFFC1EE-CFAD-41AF-A2F7-F3F941A911D0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90500">
          <a:bevelT w="190500" h="38100"/>
        </a:sp3d>
      </dgm:spPr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9DFC5-B855-4CFB-A5C0-710526DB1B1B}" type="sibTrans" cxnId="{CBFFC1EE-CFAD-41AF-A2F7-F3F941A911D0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C30619-7F38-4996-81A9-19E7C5529C75}" type="pres">
      <dgm:prSet presAssocID="{791B2215-B52D-4CF4-BBA7-396D1F9E29D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89BDCF-1772-4361-AC5D-FEA3E8579CF4}" type="pres">
      <dgm:prSet presAssocID="{E41B7FD7-A90F-499F-8CDA-4416FA211434}" presName="centerShape" presStyleLbl="node0" presStyleIdx="0" presStyleCnt="1" custScaleX="102259" custScaleY="92833"/>
      <dgm:spPr/>
      <dgm:t>
        <a:bodyPr/>
        <a:lstStyle/>
        <a:p>
          <a:endParaRPr lang="ru-RU"/>
        </a:p>
      </dgm:t>
    </dgm:pt>
    <dgm:pt modelId="{7BE9544B-9922-4916-A902-174957D78BBB}" type="pres">
      <dgm:prSet presAssocID="{D7446A32-2D5E-40D5-8C63-EA3A7CC0634C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4A1AF202-ADFA-4CE3-89DC-3F29F3D3F0E3}" type="pres">
      <dgm:prSet presAssocID="{880FB9B3-4E93-40E4-943D-5A872DC9932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A078A-7A5A-40CC-A32A-8F4181461DB7}" type="pres">
      <dgm:prSet presAssocID="{9F3F6767-2024-405B-8322-087DBF9DAA06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40BA68EB-6B26-496D-9FF9-B475FC9E7CB0}" type="pres">
      <dgm:prSet presAssocID="{9FD7DA97-741F-4170-92BF-E454D9A0451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F6AF8-60D2-4F11-9887-7F1D9FEBEBEA}" type="pres">
      <dgm:prSet presAssocID="{340A0E74-56D6-4E4A-9F75-A73763D5D70F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A727CF08-FB71-47F4-9DFE-DCE969512976}" type="pres">
      <dgm:prSet presAssocID="{B4E7EC1B-9D37-4269-A79A-23CEA0CCBDF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761511-6C23-43B9-A8F7-3359D4B0AE6A}" type="pres">
      <dgm:prSet presAssocID="{A9A254AB-905F-4751-B0EE-F3779541A418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528A635F-7628-4B83-9E05-129B271A8BA4}" type="pres">
      <dgm:prSet presAssocID="{CE7F51D2-2E80-4ECB-8DD1-86E073DCDB8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3142E-634A-475D-B9BE-ED748488D700}" type="pres">
      <dgm:prSet presAssocID="{165769DC-491D-4137-A529-AC3E45FB7A15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6A3B301F-35AD-4B49-B3B2-BDD47A3798BA}" type="pres">
      <dgm:prSet presAssocID="{4E29EC36-E778-4C57-9F73-1E143804499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FFC1EE-CFAD-41AF-A2F7-F3F941A911D0}" srcId="{E41B7FD7-A90F-499F-8CDA-4416FA211434}" destId="{4E29EC36-E778-4C57-9F73-1E1438044998}" srcOrd="4" destOrd="0" parTransId="{165769DC-491D-4137-A529-AC3E45FB7A15}" sibTransId="{3FD9DFC5-B855-4CFB-A5C0-710526DB1B1B}"/>
    <dgm:cxn modelId="{DF70D296-406C-44C2-8ABC-7814FA359943}" type="presOf" srcId="{CE7F51D2-2E80-4ECB-8DD1-86E073DCDB8A}" destId="{528A635F-7628-4B83-9E05-129B271A8BA4}" srcOrd="0" destOrd="0" presId="urn:microsoft.com/office/officeart/2005/8/layout/radial4"/>
    <dgm:cxn modelId="{2E9D0C35-DF98-4491-8C68-73BA95E81100}" type="presOf" srcId="{340A0E74-56D6-4E4A-9F75-A73763D5D70F}" destId="{7D8F6AF8-60D2-4F11-9887-7F1D9FEBEBEA}" srcOrd="0" destOrd="0" presId="urn:microsoft.com/office/officeart/2005/8/layout/radial4"/>
    <dgm:cxn modelId="{EDCC4933-231B-48E7-A15E-E40A255AD32E}" type="presOf" srcId="{A9A254AB-905F-4751-B0EE-F3779541A418}" destId="{5F761511-6C23-43B9-A8F7-3359D4B0AE6A}" srcOrd="0" destOrd="0" presId="urn:microsoft.com/office/officeart/2005/8/layout/radial4"/>
    <dgm:cxn modelId="{BC74A705-F04F-4B43-B0AE-83883D2BCE0B}" srcId="{E41B7FD7-A90F-499F-8CDA-4416FA211434}" destId="{9FD7DA97-741F-4170-92BF-E454D9A04512}" srcOrd="1" destOrd="0" parTransId="{9F3F6767-2024-405B-8322-087DBF9DAA06}" sibTransId="{131CD61E-FBEB-495D-A7BF-65A4B12FE10F}"/>
    <dgm:cxn modelId="{5AF00A84-9E6E-4278-A209-3067F681CC66}" srcId="{E41B7FD7-A90F-499F-8CDA-4416FA211434}" destId="{B4E7EC1B-9D37-4269-A79A-23CEA0CCBDF6}" srcOrd="2" destOrd="0" parTransId="{340A0E74-56D6-4E4A-9F75-A73763D5D70F}" sibTransId="{1E91DC8A-FD93-49D5-9128-DEC426775177}"/>
    <dgm:cxn modelId="{4C8F703A-02B2-4FC9-8BBC-B26D31446963}" type="presOf" srcId="{9FD7DA97-741F-4170-92BF-E454D9A04512}" destId="{40BA68EB-6B26-496D-9FF9-B475FC9E7CB0}" srcOrd="0" destOrd="0" presId="urn:microsoft.com/office/officeart/2005/8/layout/radial4"/>
    <dgm:cxn modelId="{BFC530B6-0076-46B4-B634-CB87E76E9FAC}" type="presOf" srcId="{D7446A32-2D5E-40D5-8C63-EA3A7CC0634C}" destId="{7BE9544B-9922-4916-A902-174957D78BBB}" srcOrd="0" destOrd="0" presId="urn:microsoft.com/office/officeart/2005/8/layout/radial4"/>
    <dgm:cxn modelId="{97F0D245-E68E-4EF5-ADEC-DDF83466A522}" srcId="{E41B7FD7-A90F-499F-8CDA-4416FA211434}" destId="{880FB9B3-4E93-40E4-943D-5A872DC99322}" srcOrd="0" destOrd="0" parTransId="{D7446A32-2D5E-40D5-8C63-EA3A7CC0634C}" sibTransId="{8609E7D0-2F59-4C46-B478-CD1BCFC1C4B2}"/>
    <dgm:cxn modelId="{CFE4FFAB-D38B-442E-80DA-DCE2AB73FD5E}" type="presOf" srcId="{165769DC-491D-4137-A529-AC3E45FB7A15}" destId="{C133142E-634A-475D-B9BE-ED748488D700}" srcOrd="0" destOrd="0" presId="urn:microsoft.com/office/officeart/2005/8/layout/radial4"/>
    <dgm:cxn modelId="{A94F7395-BB66-4E6A-B830-7B8F79BB5582}" type="presOf" srcId="{9F3F6767-2024-405B-8322-087DBF9DAA06}" destId="{F6DA078A-7A5A-40CC-A32A-8F4181461DB7}" srcOrd="0" destOrd="0" presId="urn:microsoft.com/office/officeart/2005/8/layout/radial4"/>
    <dgm:cxn modelId="{16740B84-84F9-4759-8C63-2587EEE5357E}" type="presOf" srcId="{E41B7FD7-A90F-499F-8CDA-4416FA211434}" destId="{3A89BDCF-1772-4361-AC5D-FEA3E8579CF4}" srcOrd="0" destOrd="0" presId="urn:microsoft.com/office/officeart/2005/8/layout/radial4"/>
    <dgm:cxn modelId="{D50ED7F0-F521-4C6D-AC94-8DAAA318C3EC}" type="presOf" srcId="{880FB9B3-4E93-40E4-943D-5A872DC99322}" destId="{4A1AF202-ADFA-4CE3-89DC-3F29F3D3F0E3}" srcOrd="0" destOrd="0" presId="urn:microsoft.com/office/officeart/2005/8/layout/radial4"/>
    <dgm:cxn modelId="{8E369B44-1C33-4E11-9320-F25A25922818}" type="presOf" srcId="{4E29EC36-E778-4C57-9F73-1E1438044998}" destId="{6A3B301F-35AD-4B49-B3B2-BDD47A3798BA}" srcOrd="0" destOrd="0" presId="urn:microsoft.com/office/officeart/2005/8/layout/radial4"/>
    <dgm:cxn modelId="{BECAC598-389F-4DBD-8C83-CE90E6B7ABC4}" type="presOf" srcId="{B4E7EC1B-9D37-4269-A79A-23CEA0CCBDF6}" destId="{A727CF08-FB71-47F4-9DFE-DCE969512976}" srcOrd="0" destOrd="0" presId="urn:microsoft.com/office/officeart/2005/8/layout/radial4"/>
    <dgm:cxn modelId="{D43002B1-2829-4B1F-9906-0BB48B6D9FFA}" srcId="{E41B7FD7-A90F-499F-8CDA-4416FA211434}" destId="{CE7F51D2-2E80-4ECB-8DD1-86E073DCDB8A}" srcOrd="3" destOrd="0" parTransId="{A9A254AB-905F-4751-B0EE-F3779541A418}" sibTransId="{6D26FD05-0946-469E-A6BF-3F6B5E656EBC}"/>
    <dgm:cxn modelId="{CF9C0530-B74C-4691-8AE0-89AC9A928FAC}" srcId="{791B2215-B52D-4CF4-BBA7-396D1F9E29D1}" destId="{E41B7FD7-A90F-499F-8CDA-4416FA211434}" srcOrd="0" destOrd="0" parTransId="{C7D98C81-4D77-4785-96FF-5F332E246D57}" sibTransId="{7762DAB7-1604-4E1F-8ECC-D337D1621735}"/>
    <dgm:cxn modelId="{439E9AF0-014A-4EA8-9CCB-F0BF5131B63A}" type="presOf" srcId="{791B2215-B52D-4CF4-BBA7-396D1F9E29D1}" destId="{21C30619-7F38-4996-81A9-19E7C5529C75}" srcOrd="0" destOrd="0" presId="urn:microsoft.com/office/officeart/2005/8/layout/radial4"/>
    <dgm:cxn modelId="{4C58FAB9-917F-40AE-8D7F-803B4F5A855A}" type="presParOf" srcId="{21C30619-7F38-4996-81A9-19E7C5529C75}" destId="{3A89BDCF-1772-4361-AC5D-FEA3E8579CF4}" srcOrd="0" destOrd="0" presId="urn:microsoft.com/office/officeart/2005/8/layout/radial4"/>
    <dgm:cxn modelId="{4EBD04E0-F18E-42A9-8424-2C8229C59C84}" type="presParOf" srcId="{21C30619-7F38-4996-81A9-19E7C5529C75}" destId="{7BE9544B-9922-4916-A902-174957D78BBB}" srcOrd="1" destOrd="0" presId="urn:microsoft.com/office/officeart/2005/8/layout/radial4"/>
    <dgm:cxn modelId="{39A2496B-AA15-4085-9C5B-7B5BEFC49F69}" type="presParOf" srcId="{21C30619-7F38-4996-81A9-19E7C5529C75}" destId="{4A1AF202-ADFA-4CE3-89DC-3F29F3D3F0E3}" srcOrd="2" destOrd="0" presId="urn:microsoft.com/office/officeart/2005/8/layout/radial4"/>
    <dgm:cxn modelId="{10F977FE-652D-429E-855F-3536A91BB24B}" type="presParOf" srcId="{21C30619-7F38-4996-81A9-19E7C5529C75}" destId="{F6DA078A-7A5A-40CC-A32A-8F4181461DB7}" srcOrd="3" destOrd="0" presId="urn:microsoft.com/office/officeart/2005/8/layout/radial4"/>
    <dgm:cxn modelId="{19429262-43AD-4592-9F29-99248E41BDC3}" type="presParOf" srcId="{21C30619-7F38-4996-81A9-19E7C5529C75}" destId="{40BA68EB-6B26-496D-9FF9-B475FC9E7CB0}" srcOrd="4" destOrd="0" presId="urn:microsoft.com/office/officeart/2005/8/layout/radial4"/>
    <dgm:cxn modelId="{1D61F004-4FF4-4FFE-A4E6-CE8FDCBB4952}" type="presParOf" srcId="{21C30619-7F38-4996-81A9-19E7C5529C75}" destId="{7D8F6AF8-60D2-4F11-9887-7F1D9FEBEBEA}" srcOrd="5" destOrd="0" presId="urn:microsoft.com/office/officeart/2005/8/layout/radial4"/>
    <dgm:cxn modelId="{E8750040-CA8A-4A6E-A6F2-400F4A2AE466}" type="presParOf" srcId="{21C30619-7F38-4996-81A9-19E7C5529C75}" destId="{A727CF08-FB71-47F4-9DFE-DCE969512976}" srcOrd="6" destOrd="0" presId="urn:microsoft.com/office/officeart/2005/8/layout/radial4"/>
    <dgm:cxn modelId="{F41EA691-FA5D-48D0-8181-48387FB6C0F2}" type="presParOf" srcId="{21C30619-7F38-4996-81A9-19E7C5529C75}" destId="{5F761511-6C23-43B9-A8F7-3359D4B0AE6A}" srcOrd="7" destOrd="0" presId="urn:microsoft.com/office/officeart/2005/8/layout/radial4"/>
    <dgm:cxn modelId="{7C497926-0D19-4312-929D-9729A6BC8FF4}" type="presParOf" srcId="{21C30619-7F38-4996-81A9-19E7C5529C75}" destId="{528A635F-7628-4B83-9E05-129B271A8BA4}" srcOrd="8" destOrd="0" presId="urn:microsoft.com/office/officeart/2005/8/layout/radial4"/>
    <dgm:cxn modelId="{E1AEA093-3016-4564-B7AF-D8A5853487C9}" type="presParOf" srcId="{21C30619-7F38-4996-81A9-19E7C5529C75}" destId="{C133142E-634A-475D-B9BE-ED748488D700}" srcOrd="9" destOrd="0" presId="urn:microsoft.com/office/officeart/2005/8/layout/radial4"/>
    <dgm:cxn modelId="{3AD1F947-7F4D-4AC5-8952-2A334E903C86}" type="presParOf" srcId="{21C30619-7F38-4996-81A9-19E7C5529C75}" destId="{6A3B301F-35AD-4B49-B3B2-BDD47A3798BA}" srcOrd="10" destOrd="0" presId="urn:microsoft.com/office/officeart/2005/8/layout/radial4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86B3FC5-C12F-4016-A005-E2D4D85234F9}" type="doc">
      <dgm:prSet loTypeId="urn:microsoft.com/office/officeart/2009/3/layout/CircleRelationship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A72A75D-BBFE-4942-9F0F-A6FE894E8F0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6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этап</a:t>
          </a:r>
          <a:endParaRPr lang="ru-RU" sz="20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AEE6B9-40E1-499F-BD88-0BF44B6FF051}" type="sibTrans" cxnId="{BB0AB971-A972-423C-AB33-DDE80E29C265}">
      <dgm:prSet/>
      <dgm:spPr/>
      <dgm:t>
        <a:bodyPr/>
        <a:lstStyle/>
        <a:p>
          <a:endParaRPr lang="ru-RU"/>
        </a:p>
      </dgm:t>
    </dgm:pt>
    <dgm:pt modelId="{AE6A63F5-679F-4794-A121-08B4AFC7CAB1}" type="parTrans" cxnId="{BB0AB971-A972-423C-AB33-DDE80E29C265}">
      <dgm:prSet/>
      <dgm:spPr/>
      <dgm:t>
        <a:bodyPr/>
        <a:lstStyle/>
        <a:p>
          <a:endParaRPr lang="ru-RU"/>
        </a:p>
      </dgm:t>
    </dgm:pt>
    <dgm:pt modelId="{8A823EC5-5221-4E1C-815F-6A6CC2E03B9E}" type="pres">
      <dgm:prSet presAssocID="{C86B3FC5-C12F-4016-A005-E2D4D85234F9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6BDBDD89-E01A-43BA-97C1-2844FD184DB1}" type="pres">
      <dgm:prSet presAssocID="{5A72A75D-BBFE-4942-9F0F-A6FE894E8F05}" presName="Parent" presStyleLbl="node0" presStyleIdx="0" presStyleCnt="1" custScaleX="99025" custScaleY="93756" custLinFactNeighborX="3899" custLinFactNeighborY="244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EB24811F-71DD-4CE7-9994-C1FD84E62075}" type="pres">
      <dgm:prSet presAssocID="{5A72A75D-BBFE-4942-9F0F-A6FE894E8F05}" presName="Accent1" presStyleLbl="node1" presStyleIdx="0" presStyleCnt="6"/>
      <dgm:spPr/>
    </dgm:pt>
    <dgm:pt modelId="{2D052D0D-BD16-4A66-9DF5-706D5B4A86B0}" type="pres">
      <dgm:prSet presAssocID="{5A72A75D-BBFE-4942-9F0F-A6FE894E8F05}" presName="Accent2" presStyleLbl="node1" presStyleIdx="1" presStyleCnt="6"/>
      <dgm:spPr/>
    </dgm:pt>
    <dgm:pt modelId="{AF829753-2A94-4671-9BE0-1C307673468B}" type="pres">
      <dgm:prSet presAssocID="{5A72A75D-BBFE-4942-9F0F-A6FE894E8F05}" presName="Accent3" presStyleLbl="node1" presStyleIdx="2" presStyleCnt="6"/>
      <dgm:spPr/>
    </dgm:pt>
    <dgm:pt modelId="{4A1387F1-26DD-48B1-A06C-9352FD66826B}" type="pres">
      <dgm:prSet presAssocID="{5A72A75D-BBFE-4942-9F0F-A6FE894E8F05}" presName="Accent4" presStyleLbl="node1" presStyleIdx="3" presStyleCnt="6"/>
      <dgm:spPr/>
    </dgm:pt>
    <dgm:pt modelId="{34EFD12B-61D9-45F4-9F85-F27A154BEDAA}" type="pres">
      <dgm:prSet presAssocID="{5A72A75D-BBFE-4942-9F0F-A6FE894E8F05}" presName="Accent5" presStyleLbl="node1" presStyleIdx="4" presStyleCnt="6"/>
      <dgm:spPr/>
    </dgm:pt>
    <dgm:pt modelId="{D8B2A903-1E4E-42F7-A672-0839D9CF295F}" type="pres">
      <dgm:prSet presAssocID="{5A72A75D-BBFE-4942-9F0F-A6FE894E8F05}" presName="Accent6" presStyleLbl="node1" presStyleIdx="5" presStyleCnt="6"/>
      <dgm:spPr/>
    </dgm:pt>
  </dgm:ptLst>
  <dgm:cxnLst>
    <dgm:cxn modelId="{10EB5B86-F0C1-40BB-96D2-087DED0D5DC3}" type="presOf" srcId="{5A72A75D-BBFE-4942-9F0F-A6FE894E8F05}" destId="{6BDBDD89-E01A-43BA-97C1-2844FD184DB1}" srcOrd="0" destOrd="0" presId="urn:microsoft.com/office/officeart/2009/3/layout/CircleRelationship"/>
    <dgm:cxn modelId="{BB0AB971-A972-423C-AB33-DDE80E29C265}" srcId="{C86B3FC5-C12F-4016-A005-E2D4D85234F9}" destId="{5A72A75D-BBFE-4942-9F0F-A6FE894E8F05}" srcOrd="0" destOrd="0" parTransId="{AE6A63F5-679F-4794-A121-08B4AFC7CAB1}" sibTransId="{E0AEE6B9-40E1-499F-BD88-0BF44B6FF051}"/>
    <dgm:cxn modelId="{DCBFDF93-1E34-44A6-88DF-91FEE3586E8B}" type="presOf" srcId="{C86B3FC5-C12F-4016-A005-E2D4D85234F9}" destId="{8A823EC5-5221-4E1C-815F-6A6CC2E03B9E}" srcOrd="0" destOrd="0" presId="urn:microsoft.com/office/officeart/2009/3/layout/CircleRelationship"/>
    <dgm:cxn modelId="{FBC06E3D-A5E4-4028-A93C-FFA92E211166}" type="presParOf" srcId="{8A823EC5-5221-4E1C-815F-6A6CC2E03B9E}" destId="{6BDBDD89-E01A-43BA-97C1-2844FD184DB1}" srcOrd="0" destOrd="0" presId="urn:microsoft.com/office/officeart/2009/3/layout/CircleRelationship"/>
    <dgm:cxn modelId="{21EA31AE-1201-47E9-BB18-854BBFB8AD1D}" type="presParOf" srcId="{8A823EC5-5221-4E1C-815F-6A6CC2E03B9E}" destId="{EB24811F-71DD-4CE7-9994-C1FD84E62075}" srcOrd="1" destOrd="0" presId="urn:microsoft.com/office/officeart/2009/3/layout/CircleRelationship"/>
    <dgm:cxn modelId="{E2E2A4A6-7611-42CD-BB9E-991E2E16EBE9}" type="presParOf" srcId="{8A823EC5-5221-4E1C-815F-6A6CC2E03B9E}" destId="{2D052D0D-BD16-4A66-9DF5-706D5B4A86B0}" srcOrd="2" destOrd="0" presId="urn:microsoft.com/office/officeart/2009/3/layout/CircleRelationship"/>
    <dgm:cxn modelId="{6FE9254C-BDF9-4970-9F45-B4794CED72F4}" type="presParOf" srcId="{8A823EC5-5221-4E1C-815F-6A6CC2E03B9E}" destId="{AF829753-2A94-4671-9BE0-1C307673468B}" srcOrd="3" destOrd="0" presId="urn:microsoft.com/office/officeart/2009/3/layout/CircleRelationship"/>
    <dgm:cxn modelId="{2A6CD41D-45CA-4195-A61F-2A9BB4B5BED3}" type="presParOf" srcId="{8A823EC5-5221-4E1C-815F-6A6CC2E03B9E}" destId="{4A1387F1-26DD-48B1-A06C-9352FD66826B}" srcOrd="4" destOrd="0" presId="urn:microsoft.com/office/officeart/2009/3/layout/CircleRelationship"/>
    <dgm:cxn modelId="{67275F34-2718-4D1E-A8F1-177111C65EB1}" type="presParOf" srcId="{8A823EC5-5221-4E1C-815F-6A6CC2E03B9E}" destId="{34EFD12B-61D9-45F4-9F85-F27A154BEDAA}" srcOrd="5" destOrd="0" presId="urn:microsoft.com/office/officeart/2009/3/layout/CircleRelationship"/>
    <dgm:cxn modelId="{512C8A41-E350-46FD-B5F2-36B7F43A2BCD}" type="presParOf" srcId="{8A823EC5-5221-4E1C-815F-6A6CC2E03B9E}" destId="{D8B2A903-1E4E-42F7-A672-0839D9CF295F}" srcOrd="6" destOrd="0" presId="urn:microsoft.com/office/officeart/2009/3/layout/CircleRelationship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CDAD2D-10B1-43F4-BD9C-0EA06402DEEE}" type="doc">
      <dgm:prSet loTypeId="urn:microsoft.com/office/officeart/2005/8/layout/hList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C49621-C28E-40BB-9D7E-5ED72960F77F}">
      <dgm:prSet custT="1"/>
      <dgm:spPr>
        <a:solidFill>
          <a:schemeClr val="tx1">
            <a:lumMod val="10000"/>
            <a:lumOff val="90000"/>
          </a:schemeClr>
        </a:solidFill>
        <a:ln w="3175">
          <a:solidFill>
            <a:schemeClr val="tx1">
              <a:lumMod val="90000"/>
              <a:lumOff val="10000"/>
            </a:schemeClr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90500">
          <a:bevelT w="190500" h="38100"/>
        </a:sp3d>
      </dgm:spPr>
      <dgm:t>
        <a:bodyPr/>
        <a:lstStyle/>
        <a:p>
          <a:pPr rtl="0"/>
          <a:r>
            <a:rPr lang="ru-RU" sz="1800" b="1" dirty="0" smtClean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период разработки индивидуального образовательного маршрута, педагоги:</a:t>
          </a:r>
          <a:endParaRPr lang="ru-RU" sz="1800" dirty="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994E67-8B6A-4722-910D-0B01FE72BA4B}" type="parTrans" cxnId="{8C193572-EA67-4508-8C9A-0A1DD73653DC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8226EC-C2CE-4EAD-B486-A9547D38ED6B}" type="sibTrans" cxnId="{8C193572-EA67-4508-8C9A-0A1DD73653DC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436885-B96A-4263-9262-7ABE77073AC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1600" b="1" dirty="0" smtClean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Корректируют               задачи</a:t>
          </a:r>
          <a:endParaRPr lang="ru-RU" sz="1600" dirty="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DF26C6-F426-477F-B8F0-444726A343F3}" type="parTrans" cxnId="{B4A9176F-2CD6-4108-AA5B-CABD89E58BEC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C7549F-3EE4-4011-AC55-151F66474E12}" type="sibTrans" cxnId="{B4A9176F-2CD6-4108-AA5B-CABD89E58BEC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431F45-AC95-4DD3-893A-AAAE8BDB873B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b="1" dirty="0" smtClean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Определяют содержание работы, подбирают методики, определяют методы            и приёмы педагогической поддержки в работе                 с дошкольником</a:t>
          </a:r>
          <a:endParaRPr lang="ru-RU" dirty="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45EBFF-CDAF-4A5E-A631-10212734E213}" type="parTrans" cxnId="{FE9BC6BD-069E-42DA-8E5A-19B693CF8FE4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54182E-340F-41D7-A394-3CEA53D1A27D}" type="sibTrans" cxnId="{FE9BC6BD-069E-42DA-8E5A-19B693CF8FE4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A6EF58-B6F9-4CBB-A960-F505436A075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1600" b="1" dirty="0" smtClean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Подбирают индивидуальные задания</a:t>
          </a:r>
          <a:endParaRPr lang="ru-RU" sz="1600" dirty="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31C509-8D9F-4CC2-8AB5-454C3F323A60}" type="parTrans" cxnId="{DF8A8EC8-121C-4D25-83A1-D413A48AAF7C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97B4B3-BFA7-4216-910B-384593B4A13F}" type="sibTrans" cxnId="{DF8A8EC8-121C-4D25-83A1-D413A48AAF7C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A6D3AC-36BE-43B6-8BCC-A0EBAEE2AFB4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solidFill>
          <a:schemeClr val="tx2">
            <a:lumMod val="40000"/>
            <a:lumOff val="60000"/>
          </a:schemeClr>
        </a:solidFill>
        <a:ln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rtl="0"/>
          <a:r>
            <a:rPr lang="ru-RU" sz="1600" b="1" dirty="0" smtClean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Сотрудничают             с родителями</a:t>
          </a:r>
          <a:endParaRPr lang="ru-RU" sz="1600" dirty="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1C4090-8A91-47AB-91BE-394BED648FAB}" type="parTrans" cxnId="{777AD791-C76B-4AE4-BDE8-AFD06F89780D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5A75CA-F973-4A9D-847B-0B4E22711E02}" type="sibTrans" cxnId="{777AD791-C76B-4AE4-BDE8-AFD06F89780D}">
      <dgm:prSet/>
      <dgm:spPr/>
      <dgm:t>
        <a:bodyPr/>
        <a:lstStyle/>
        <a:p>
          <a:endParaRPr lang="ru-RU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5C3795-BB5F-4F48-8CFC-CA7ED9EC94A0}" type="pres">
      <dgm:prSet presAssocID="{E9CDAD2D-10B1-43F4-BD9C-0EA06402DEE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68FDEB-E480-4265-9367-3B375E5BB678}" type="pres">
      <dgm:prSet presAssocID="{A3C49621-C28E-40BB-9D7E-5ED72960F77F}" presName="roof" presStyleLbl="dkBgShp" presStyleIdx="0" presStyleCnt="2" custScaleY="84496" custLinFactNeighborX="-462" custLinFactNeighborY="6226"/>
      <dgm:spPr/>
      <dgm:t>
        <a:bodyPr/>
        <a:lstStyle/>
        <a:p>
          <a:endParaRPr lang="ru-RU"/>
        </a:p>
      </dgm:t>
    </dgm:pt>
    <dgm:pt modelId="{B4833D15-E5A0-4044-88A1-F835CB784A69}" type="pres">
      <dgm:prSet presAssocID="{A3C49621-C28E-40BB-9D7E-5ED72960F77F}" presName="pillars" presStyleCnt="0"/>
      <dgm:spPr/>
    </dgm:pt>
    <dgm:pt modelId="{E1756083-F25B-4F27-A63F-844D2621EF06}" type="pres">
      <dgm:prSet presAssocID="{A3C49621-C28E-40BB-9D7E-5ED72960F77F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42D4A7-6547-4186-9259-2D8302A8B8CC}" type="pres">
      <dgm:prSet presAssocID="{90431F45-AC95-4DD3-893A-AAAE8BDB873B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B26DC-CEC2-4318-8680-CE9D93F0A6F2}" type="pres">
      <dgm:prSet presAssocID="{03A6EF58-B6F9-4CBB-A960-F505436A0756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61BDC-9E2E-4831-8B3F-AB1CDA1E7906}" type="pres">
      <dgm:prSet presAssocID="{CDA6D3AC-36BE-43B6-8BCC-A0EBAEE2AFB4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C16763-8148-4B02-9C45-F0F36F632B4D}" type="pres">
      <dgm:prSet presAssocID="{A3C49621-C28E-40BB-9D7E-5ED72960F77F}" presName="base" presStyleLbl="dkBgShp" presStyleIdx="1" presStyleCnt="2" custScaleY="24914"/>
      <dgm:spPr>
        <a:solidFill>
          <a:schemeClr val="tx1">
            <a:lumMod val="10000"/>
            <a:lumOff val="90000"/>
          </a:schemeClr>
        </a:solidFill>
        <a:ln>
          <a:solidFill>
            <a:schemeClr val="tx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 z="-190500">
          <a:bevelT w="190500" h="38100"/>
        </a:sp3d>
      </dgm:spPr>
      <dgm:t>
        <a:bodyPr/>
        <a:lstStyle/>
        <a:p>
          <a:endParaRPr lang="ru-RU"/>
        </a:p>
      </dgm:t>
    </dgm:pt>
  </dgm:ptLst>
  <dgm:cxnLst>
    <dgm:cxn modelId="{DF8A8EC8-121C-4D25-83A1-D413A48AAF7C}" srcId="{A3C49621-C28E-40BB-9D7E-5ED72960F77F}" destId="{03A6EF58-B6F9-4CBB-A960-F505436A0756}" srcOrd="2" destOrd="0" parTransId="{3231C509-8D9F-4CC2-8AB5-454C3F323A60}" sibTransId="{0397B4B3-BFA7-4216-910B-384593B4A13F}"/>
    <dgm:cxn modelId="{8C193572-EA67-4508-8C9A-0A1DD73653DC}" srcId="{E9CDAD2D-10B1-43F4-BD9C-0EA06402DEEE}" destId="{A3C49621-C28E-40BB-9D7E-5ED72960F77F}" srcOrd="0" destOrd="0" parTransId="{EC994E67-8B6A-4722-910D-0B01FE72BA4B}" sibTransId="{898226EC-C2CE-4EAD-B486-A9547D38ED6B}"/>
    <dgm:cxn modelId="{FA8253B8-59D1-479C-BAFE-5D4867872CBB}" type="presOf" srcId="{A3C49621-C28E-40BB-9D7E-5ED72960F77F}" destId="{5668FDEB-E480-4265-9367-3B375E5BB678}" srcOrd="0" destOrd="0" presId="urn:microsoft.com/office/officeart/2005/8/layout/hList3"/>
    <dgm:cxn modelId="{B4A9176F-2CD6-4108-AA5B-CABD89E58BEC}" srcId="{A3C49621-C28E-40BB-9D7E-5ED72960F77F}" destId="{C1436885-B96A-4263-9262-7ABE77073AC9}" srcOrd="0" destOrd="0" parTransId="{8CDF26C6-F426-477F-B8F0-444726A343F3}" sibTransId="{3FC7549F-3EE4-4011-AC55-151F66474E12}"/>
    <dgm:cxn modelId="{FDA53CB6-5D50-4D49-B39D-A1FED642498F}" type="presOf" srcId="{03A6EF58-B6F9-4CBB-A960-F505436A0756}" destId="{F4FB26DC-CEC2-4318-8680-CE9D93F0A6F2}" srcOrd="0" destOrd="0" presId="urn:microsoft.com/office/officeart/2005/8/layout/hList3"/>
    <dgm:cxn modelId="{D37DC3A9-D212-43DA-806D-C190B5EAAC4E}" type="presOf" srcId="{C1436885-B96A-4263-9262-7ABE77073AC9}" destId="{E1756083-F25B-4F27-A63F-844D2621EF06}" srcOrd="0" destOrd="0" presId="urn:microsoft.com/office/officeart/2005/8/layout/hList3"/>
    <dgm:cxn modelId="{C74A35FC-9BE7-4FFE-ADDF-45D6BFD8C7A5}" type="presOf" srcId="{E9CDAD2D-10B1-43F4-BD9C-0EA06402DEEE}" destId="{E35C3795-BB5F-4F48-8CFC-CA7ED9EC94A0}" srcOrd="0" destOrd="0" presId="urn:microsoft.com/office/officeart/2005/8/layout/hList3"/>
    <dgm:cxn modelId="{2DF7CF73-0A4C-437A-9210-7D8679B80A50}" type="presOf" srcId="{CDA6D3AC-36BE-43B6-8BCC-A0EBAEE2AFB4}" destId="{18361BDC-9E2E-4831-8B3F-AB1CDA1E7906}" srcOrd="0" destOrd="0" presId="urn:microsoft.com/office/officeart/2005/8/layout/hList3"/>
    <dgm:cxn modelId="{B73FBE7C-F8FE-43F9-988D-EE0551DC8D6B}" type="presOf" srcId="{90431F45-AC95-4DD3-893A-AAAE8BDB873B}" destId="{9C42D4A7-6547-4186-9259-2D8302A8B8CC}" srcOrd="0" destOrd="0" presId="urn:microsoft.com/office/officeart/2005/8/layout/hList3"/>
    <dgm:cxn modelId="{777AD791-C76B-4AE4-BDE8-AFD06F89780D}" srcId="{A3C49621-C28E-40BB-9D7E-5ED72960F77F}" destId="{CDA6D3AC-36BE-43B6-8BCC-A0EBAEE2AFB4}" srcOrd="3" destOrd="0" parTransId="{DC1C4090-8A91-47AB-91BE-394BED648FAB}" sibTransId="{065A75CA-F973-4A9D-847B-0B4E22711E02}"/>
    <dgm:cxn modelId="{FE9BC6BD-069E-42DA-8E5A-19B693CF8FE4}" srcId="{A3C49621-C28E-40BB-9D7E-5ED72960F77F}" destId="{90431F45-AC95-4DD3-893A-AAAE8BDB873B}" srcOrd="1" destOrd="0" parTransId="{F845EBFF-CDAF-4A5E-A631-10212734E213}" sibTransId="{B254182E-340F-41D7-A394-3CEA53D1A27D}"/>
    <dgm:cxn modelId="{5BE560EC-5F87-430B-B58C-932BE7026B69}" type="presParOf" srcId="{E35C3795-BB5F-4F48-8CFC-CA7ED9EC94A0}" destId="{5668FDEB-E480-4265-9367-3B375E5BB678}" srcOrd="0" destOrd="0" presId="urn:microsoft.com/office/officeart/2005/8/layout/hList3"/>
    <dgm:cxn modelId="{AEE388F9-309F-40FA-8473-76270BC8856F}" type="presParOf" srcId="{E35C3795-BB5F-4F48-8CFC-CA7ED9EC94A0}" destId="{B4833D15-E5A0-4044-88A1-F835CB784A69}" srcOrd="1" destOrd="0" presId="urn:microsoft.com/office/officeart/2005/8/layout/hList3"/>
    <dgm:cxn modelId="{5301311F-B226-4AAB-800F-2C5C8FADF551}" type="presParOf" srcId="{B4833D15-E5A0-4044-88A1-F835CB784A69}" destId="{E1756083-F25B-4F27-A63F-844D2621EF06}" srcOrd="0" destOrd="0" presId="urn:microsoft.com/office/officeart/2005/8/layout/hList3"/>
    <dgm:cxn modelId="{B48B4C3A-5474-40BB-B721-4A1877B9827F}" type="presParOf" srcId="{B4833D15-E5A0-4044-88A1-F835CB784A69}" destId="{9C42D4A7-6547-4186-9259-2D8302A8B8CC}" srcOrd="1" destOrd="0" presId="urn:microsoft.com/office/officeart/2005/8/layout/hList3"/>
    <dgm:cxn modelId="{2873E9E3-B764-4D5B-BBCC-D4F5D3BC9594}" type="presParOf" srcId="{B4833D15-E5A0-4044-88A1-F835CB784A69}" destId="{F4FB26DC-CEC2-4318-8680-CE9D93F0A6F2}" srcOrd="2" destOrd="0" presId="urn:microsoft.com/office/officeart/2005/8/layout/hList3"/>
    <dgm:cxn modelId="{F6BFBBAD-80A9-4C05-8A4D-1653D2A6344B}" type="presParOf" srcId="{B4833D15-E5A0-4044-88A1-F835CB784A69}" destId="{18361BDC-9E2E-4831-8B3F-AB1CDA1E7906}" srcOrd="3" destOrd="0" presId="urn:microsoft.com/office/officeart/2005/8/layout/hList3"/>
    <dgm:cxn modelId="{4E61E6D7-50B1-42E2-BC3E-304F0CE1190A}" type="presParOf" srcId="{E35C3795-BB5F-4F48-8CFC-CA7ED9EC94A0}" destId="{F1C16763-8148-4B02-9C45-F0F36F632B4D}" srcOrd="2" destOrd="0" presId="urn:microsoft.com/office/officeart/2005/8/layout/hList3"/>
  </dgm:cxnLst>
  <dgm:bg/>
  <dgm:whole>
    <a:ln>
      <a:noFill/>
    </a:ln>
  </dgm:whole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4EFEB4-B413-4202-A74E-BC12F1E7D598}" type="doc">
      <dgm:prSet loTypeId="urn:microsoft.com/office/officeart/2005/8/layout/default#1" loCatId="list" qsTypeId="urn:microsoft.com/office/officeart/2005/8/quickstyle/simple3" qsCatId="simple" csTypeId="urn:microsoft.com/office/officeart/2005/8/colors/colorful2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CAB2680F-FC8B-4DA7-AB9C-291E22970A58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соотнесения уровня актуального развития и зоны ближайшего развития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6797C-19E7-464A-A4DB-A738273803B2}" type="parTrans" cxnId="{167A5CE7-EE24-49D9-B0F2-6458490E797F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009382-D449-496B-B135-3C8D3EF991CD}" type="sibTrans" cxnId="{167A5CE7-EE24-49D9-B0F2-6458490E797F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54A155-7C4E-4717-8ED9-3917E4442B45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соблюдения интересов ребенка 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26CEEB-E580-4D44-A22E-D4172E70103F}" type="parTrans" cxnId="{6B615402-4F1F-4750-B5C6-00D801785D5A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3F77C1-AE69-43D9-90C0-E87FCC95E397}" type="sibTrans" cxnId="{6B615402-4F1F-4750-B5C6-00D801785D5A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418D0A-B70D-4C0E-9F9E-DD68999A6819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тесного взаимодействия и согласованности работы "команды" специалистов, в ходе изучения уровня развития ребенка (явления, ситуации)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61F3BC-8428-41DE-B51A-2A57714A566A}" type="parTrans" cxnId="{1950FA01-987F-44A6-96F9-50AEA730324B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B2EC9E-E577-48D3-828C-6FA410ED2188}" type="sibTrans" cxnId="{1950FA01-987F-44A6-96F9-50AEA730324B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155F21-BB92-451C-8D82-D359312E9741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непрерывности, когда ребенку гарантировано непрерывное сопровождение на всех этапах помощи в решении проблемы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D8BD02-66C8-451C-8B16-9F761E85B7BA}" type="parTrans" cxnId="{9F488619-D42C-4F9D-821F-CB95E1E39C10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C64FB-E28B-4C8A-9129-74DC6A002BA6}" type="sibTrans" cxnId="{9F488619-D42C-4F9D-821F-CB95E1E39C10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47EDE7-D380-4569-9D88-2891D9AA6A5C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отказа от усредненного     нормирования 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EB5E3-541C-4917-B836-C9F93B9A308C}" type="parTrans" cxnId="{6574A566-5184-4C9D-81FD-5AA44DE78B2F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17F7A7-718F-4A12-AE24-C640D9E60804}" type="sibTrans" cxnId="{6574A566-5184-4C9D-81FD-5AA44DE78B2F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24A9ED-8995-446E-80A8-E3DB6B40126D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опоры на детскую субкультуру 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246FE7-AE20-4988-B437-CF067E438DFB}" type="parTrans" cxnId="{2E76E579-A8AB-44CE-9EFC-A9876DDBC07A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8657C7-217F-4A14-9680-5F6A40E3C777}" type="sibTrans" cxnId="{2E76E579-A8AB-44CE-9EFC-A9876DDBC07A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8851FC-B3C9-4C04-88EC-D99CC360DEDE}">
      <dgm:prSet custT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 опоры на </a:t>
          </a:r>
          <a:r>
            <a:rPr lang="ru-RU" sz="15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обучаемость</a:t>
          </a:r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ребенка</a:t>
          </a:r>
          <a:endParaRPr lang="ru-RU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3E866A-C646-46A2-A735-8472CFA7AC8D}" type="sibTrans" cxnId="{6059984A-A27D-486C-8AFF-8A4B0865E087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787EB9-3326-4BA2-A38F-36068CF58ECC}" type="parTrans" cxnId="{6059984A-A27D-486C-8AFF-8A4B0865E087}">
      <dgm:prSet/>
      <dgm:spPr/>
      <dgm:t>
        <a:bodyPr/>
        <a:lstStyle/>
        <a:p>
          <a:endParaRPr lang="ru-RU" sz="1500">
            <a:solidFill>
              <a:srgbClr val="1C29A4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95A4F0-A3D4-430D-9FC7-E8D30A4E3451}" type="pres">
      <dgm:prSet presAssocID="{1F4EFEB4-B413-4202-A74E-BC12F1E7D5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FCC26A7-7F3C-481E-BCB9-597F56E50945}" type="pres">
      <dgm:prSet presAssocID="{828851FC-B3C9-4C04-88EC-D99CC360DED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06435C-7FF4-4C85-A2D9-C6F1A67B2F8E}" type="pres">
      <dgm:prSet presAssocID="{713E866A-C646-46A2-A735-8472CFA7AC8D}" presName="sibTrans" presStyleCnt="0"/>
      <dgm:spPr/>
      <dgm:t>
        <a:bodyPr/>
        <a:lstStyle/>
        <a:p>
          <a:endParaRPr lang="ru-RU"/>
        </a:p>
      </dgm:t>
    </dgm:pt>
    <dgm:pt modelId="{87CA0967-1139-4F33-A316-EE0A18312D78}" type="pres">
      <dgm:prSet presAssocID="{CAB2680F-FC8B-4DA7-AB9C-291E22970A5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483B4-016A-46A2-B16C-05CBF4C7EF7E}" type="pres">
      <dgm:prSet presAssocID="{68009382-D449-496B-B135-3C8D3EF991CD}" presName="sibTrans" presStyleCnt="0"/>
      <dgm:spPr/>
      <dgm:t>
        <a:bodyPr/>
        <a:lstStyle/>
        <a:p>
          <a:endParaRPr lang="ru-RU"/>
        </a:p>
      </dgm:t>
    </dgm:pt>
    <dgm:pt modelId="{788D7C7B-3670-4B87-A036-22B78337A5BB}" type="pres">
      <dgm:prSet presAssocID="{0A54A155-7C4E-4717-8ED9-3917E4442B4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EC3192-80B4-4864-B300-86F57C0F9555}" type="pres">
      <dgm:prSet presAssocID="{103F77C1-AE69-43D9-90C0-E87FCC95E397}" presName="sibTrans" presStyleCnt="0"/>
      <dgm:spPr/>
      <dgm:t>
        <a:bodyPr/>
        <a:lstStyle/>
        <a:p>
          <a:endParaRPr lang="ru-RU"/>
        </a:p>
      </dgm:t>
    </dgm:pt>
    <dgm:pt modelId="{7AC39824-75D6-4EF7-A017-7B774122ACEF}" type="pres">
      <dgm:prSet presAssocID="{2D418D0A-B70D-4C0E-9F9E-DD68999A681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9B42EA-8805-40C4-AA45-F7C09D95618C}" type="pres">
      <dgm:prSet presAssocID="{64B2EC9E-E577-48D3-828C-6FA410ED2188}" presName="sibTrans" presStyleCnt="0"/>
      <dgm:spPr/>
      <dgm:t>
        <a:bodyPr/>
        <a:lstStyle/>
        <a:p>
          <a:endParaRPr lang="ru-RU"/>
        </a:p>
      </dgm:t>
    </dgm:pt>
    <dgm:pt modelId="{C6AF0191-5E28-47AB-BB83-D82720E116FE}" type="pres">
      <dgm:prSet presAssocID="{7E155F21-BB92-451C-8D82-D359312E9741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D29A7-5D45-4F45-95DF-BD827D3E6FC2}" type="pres">
      <dgm:prSet presAssocID="{4F4C64FB-E28B-4C8A-9129-74DC6A002BA6}" presName="sibTrans" presStyleCnt="0"/>
      <dgm:spPr/>
      <dgm:t>
        <a:bodyPr/>
        <a:lstStyle/>
        <a:p>
          <a:endParaRPr lang="ru-RU"/>
        </a:p>
      </dgm:t>
    </dgm:pt>
    <dgm:pt modelId="{8EBDEB05-CF01-4A16-B174-C6760C5D6F50}" type="pres">
      <dgm:prSet presAssocID="{9A47EDE7-D380-4569-9D88-2891D9AA6A5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48A57C-7477-47B1-B0BC-26CCECDDA767}" type="pres">
      <dgm:prSet presAssocID="{FB17F7A7-718F-4A12-AE24-C640D9E60804}" presName="sibTrans" presStyleCnt="0"/>
      <dgm:spPr/>
      <dgm:t>
        <a:bodyPr/>
        <a:lstStyle/>
        <a:p>
          <a:endParaRPr lang="ru-RU"/>
        </a:p>
      </dgm:t>
    </dgm:pt>
    <dgm:pt modelId="{0E5BCAA2-B533-4643-8423-3024FEF9BC89}" type="pres">
      <dgm:prSet presAssocID="{6224A9ED-8995-446E-80A8-E3DB6B40126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74A566-5184-4C9D-81FD-5AA44DE78B2F}" srcId="{1F4EFEB4-B413-4202-A74E-BC12F1E7D598}" destId="{9A47EDE7-D380-4569-9D88-2891D9AA6A5C}" srcOrd="5" destOrd="0" parTransId="{916EB5E3-541C-4917-B836-C9F93B9A308C}" sibTransId="{FB17F7A7-718F-4A12-AE24-C640D9E60804}"/>
    <dgm:cxn modelId="{38D89436-80B9-4089-BD46-6EACF561805F}" type="presOf" srcId="{7E155F21-BB92-451C-8D82-D359312E9741}" destId="{C6AF0191-5E28-47AB-BB83-D82720E116FE}" srcOrd="0" destOrd="0" presId="urn:microsoft.com/office/officeart/2005/8/layout/default#1"/>
    <dgm:cxn modelId="{5F26377A-4CBA-4376-B0A8-417031A05D5A}" type="presOf" srcId="{CAB2680F-FC8B-4DA7-AB9C-291E22970A58}" destId="{87CA0967-1139-4F33-A316-EE0A18312D78}" srcOrd="0" destOrd="0" presId="urn:microsoft.com/office/officeart/2005/8/layout/default#1"/>
    <dgm:cxn modelId="{167A5CE7-EE24-49D9-B0F2-6458490E797F}" srcId="{1F4EFEB4-B413-4202-A74E-BC12F1E7D598}" destId="{CAB2680F-FC8B-4DA7-AB9C-291E22970A58}" srcOrd="1" destOrd="0" parTransId="{77C6797C-19E7-464A-A4DB-A738273803B2}" sibTransId="{68009382-D449-496B-B135-3C8D3EF991CD}"/>
    <dgm:cxn modelId="{8940CBAC-333C-4CF7-BF5A-610D1314CE8B}" type="presOf" srcId="{0A54A155-7C4E-4717-8ED9-3917E4442B45}" destId="{788D7C7B-3670-4B87-A036-22B78337A5BB}" srcOrd="0" destOrd="0" presId="urn:microsoft.com/office/officeart/2005/8/layout/default#1"/>
    <dgm:cxn modelId="{6059984A-A27D-486C-8AFF-8A4B0865E087}" srcId="{1F4EFEB4-B413-4202-A74E-BC12F1E7D598}" destId="{828851FC-B3C9-4C04-88EC-D99CC360DEDE}" srcOrd="0" destOrd="0" parTransId="{5B787EB9-3326-4BA2-A38F-36068CF58ECC}" sibTransId="{713E866A-C646-46A2-A735-8472CFA7AC8D}"/>
    <dgm:cxn modelId="{2E76E579-A8AB-44CE-9EFC-A9876DDBC07A}" srcId="{1F4EFEB4-B413-4202-A74E-BC12F1E7D598}" destId="{6224A9ED-8995-446E-80A8-E3DB6B40126D}" srcOrd="6" destOrd="0" parTransId="{D1246FE7-AE20-4988-B437-CF067E438DFB}" sibTransId="{9C8657C7-217F-4A14-9680-5F6A40E3C777}"/>
    <dgm:cxn modelId="{7FD9C1BF-EDD6-4E6F-B6E2-6ADD2982F3E1}" type="presOf" srcId="{6224A9ED-8995-446E-80A8-E3DB6B40126D}" destId="{0E5BCAA2-B533-4643-8423-3024FEF9BC89}" srcOrd="0" destOrd="0" presId="urn:microsoft.com/office/officeart/2005/8/layout/default#1"/>
    <dgm:cxn modelId="{379D073D-F6B6-480D-BC2D-C996447D9B4D}" type="presOf" srcId="{9A47EDE7-D380-4569-9D88-2891D9AA6A5C}" destId="{8EBDEB05-CF01-4A16-B174-C6760C5D6F50}" srcOrd="0" destOrd="0" presId="urn:microsoft.com/office/officeart/2005/8/layout/default#1"/>
    <dgm:cxn modelId="{A023FAA6-315B-407F-A7D5-DF444482FA3D}" type="presOf" srcId="{828851FC-B3C9-4C04-88EC-D99CC360DEDE}" destId="{3FCC26A7-7F3C-481E-BCB9-597F56E50945}" srcOrd="0" destOrd="0" presId="urn:microsoft.com/office/officeart/2005/8/layout/default#1"/>
    <dgm:cxn modelId="{6B615402-4F1F-4750-B5C6-00D801785D5A}" srcId="{1F4EFEB4-B413-4202-A74E-BC12F1E7D598}" destId="{0A54A155-7C4E-4717-8ED9-3917E4442B45}" srcOrd="2" destOrd="0" parTransId="{BA26CEEB-E580-4D44-A22E-D4172E70103F}" sibTransId="{103F77C1-AE69-43D9-90C0-E87FCC95E397}"/>
    <dgm:cxn modelId="{1950FA01-987F-44A6-96F9-50AEA730324B}" srcId="{1F4EFEB4-B413-4202-A74E-BC12F1E7D598}" destId="{2D418D0A-B70D-4C0E-9F9E-DD68999A6819}" srcOrd="3" destOrd="0" parTransId="{8861F3BC-8428-41DE-B51A-2A57714A566A}" sibTransId="{64B2EC9E-E577-48D3-828C-6FA410ED2188}"/>
    <dgm:cxn modelId="{9F488619-D42C-4F9D-821F-CB95E1E39C10}" srcId="{1F4EFEB4-B413-4202-A74E-BC12F1E7D598}" destId="{7E155F21-BB92-451C-8D82-D359312E9741}" srcOrd="4" destOrd="0" parTransId="{A8D8BD02-66C8-451C-8B16-9F761E85B7BA}" sibTransId="{4F4C64FB-E28B-4C8A-9129-74DC6A002BA6}"/>
    <dgm:cxn modelId="{CDC50816-B3B9-4D1E-8342-D8E32CB71C04}" type="presOf" srcId="{1F4EFEB4-B413-4202-A74E-BC12F1E7D598}" destId="{9E95A4F0-A3D4-430D-9FC7-E8D30A4E3451}" srcOrd="0" destOrd="0" presId="urn:microsoft.com/office/officeart/2005/8/layout/default#1"/>
    <dgm:cxn modelId="{C9E98268-6448-4995-9FCD-F64A35AB685A}" type="presOf" srcId="{2D418D0A-B70D-4C0E-9F9E-DD68999A6819}" destId="{7AC39824-75D6-4EF7-A017-7B774122ACEF}" srcOrd="0" destOrd="0" presId="urn:microsoft.com/office/officeart/2005/8/layout/default#1"/>
    <dgm:cxn modelId="{D20021F1-4842-42FD-A02A-F7E2A18FFC8A}" type="presParOf" srcId="{9E95A4F0-A3D4-430D-9FC7-E8D30A4E3451}" destId="{3FCC26A7-7F3C-481E-BCB9-597F56E50945}" srcOrd="0" destOrd="0" presId="urn:microsoft.com/office/officeart/2005/8/layout/default#1"/>
    <dgm:cxn modelId="{DB6BC131-4EC4-4A69-B7BB-C0A64B485E49}" type="presParOf" srcId="{9E95A4F0-A3D4-430D-9FC7-E8D30A4E3451}" destId="{BD06435C-7FF4-4C85-A2D9-C6F1A67B2F8E}" srcOrd="1" destOrd="0" presId="urn:microsoft.com/office/officeart/2005/8/layout/default#1"/>
    <dgm:cxn modelId="{E150A99E-E294-4849-B9B7-D182D1B68B41}" type="presParOf" srcId="{9E95A4F0-A3D4-430D-9FC7-E8D30A4E3451}" destId="{87CA0967-1139-4F33-A316-EE0A18312D78}" srcOrd="2" destOrd="0" presId="urn:microsoft.com/office/officeart/2005/8/layout/default#1"/>
    <dgm:cxn modelId="{6F75A4B0-2C5B-48A4-BFD4-3DDBADFA85CD}" type="presParOf" srcId="{9E95A4F0-A3D4-430D-9FC7-E8D30A4E3451}" destId="{B4D483B4-016A-46A2-B16C-05CBF4C7EF7E}" srcOrd="3" destOrd="0" presId="urn:microsoft.com/office/officeart/2005/8/layout/default#1"/>
    <dgm:cxn modelId="{A59F8DFC-AE29-4A57-AAC0-8356160BDBE7}" type="presParOf" srcId="{9E95A4F0-A3D4-430D-9FC7-E8D30A4E3451}" destId="{788D7C7B-3670-4B87-A036-22B78337A5BB}" srcOrd="4" destOrd="0" presId="urn:microsoft.com/office/officeart/2005/8/layout/default#1"/>
    <dgm:cxn modelId="{92FBEB04-F779-49EF-8C26-AA0B3852DB50}" type="presParOf" srcId="{9E95A4F0-A3D4-430D-9FC7-E8D30A4E3451}" destId="{8DEC3192-80B4-4864-B300-86F57C0F9555}" srcOrd="5" destOrd="0" presId="urn:microsoft.com/office/officeart/2005/8/layout/default#1"/>
    <dgm:cxn modelId="{426F2AA1-7A97-426C-A2C1-51AEAD61D70B}" type="presParOf" srcId="{9E95A4F0-A3D4-430D-9FC7-E8D30A4E3451}" destId="{7AC39824-75D6-4EF7-A017-7B774122ACEF}" srcOrd="6" destOrd="0" presId="urn:microsoft.com/office/officeart/2005/8/layout/default#1"/>
    <dgm:cxn modelId="{15FC7E4F-2EEC-40B3-8DED-31399E7E5C5B}" type="presParOf" srcId="{9E95A4F0-A3D4-430D-9FC7-E8D30A4E3451}" destId="{0F9B42EA-8805-40C4-AA45-F7C09D95618C}" srcOrd="7" destOrd="0" presId="urn:microsoft.com/office/officeart/2005/8/layout/default#1"/>
    <dgm:cxn modelId="{CDF6F1BD-DC12-42E9-8521-78000D784DDB}" type="presParOf" srcId="{9E95A4F0-A3D4-430D-9FC7-E8D30A4E3451}" destId="{C6AF0191-5E28-47AB-BB83-D82720E116FE}" srcOrd="8" destOrd="0" presId="urn:microsoft.com/office/officeart/2005/8/layout/default#1"/>
    <dgm:cxn modelId="{F037DC6D-EEE3-4B44-B8FF-86E1D6A0F567}" type="presParOf" srcId="{9E95A4F0-A3D4-430D-9FC7-E8D30A4E3451}" destId="{B03D29A7-5D45-4F45-95DF-BD827D3E6FC2}" srcOrd="9" destOrd="0" presId="urn:microsoft.com/office/officeart/2005/8/layout/default#1"/>
    <dgm:cxn modelId="{05086C0B-A147-4808-A378-2D23FD5D59CE}" type="presParOf" srcId="{9E95A4F0-A3D4-430D-9FC7-E8D30A4E3451}" destId="{8EBDEB05-CF01-4A16-B174-C6760C5D6F50}" srcOrd="10" destOrd="0" presId="urn:microsoft.com/office/officeart/2005/8/layout/default#1"/>
    <dgm:cxn modelId="{E55B2E05-B90F-4489-BBF8-5E33C78CA51C}" type="presParOf" srcId="{9E95A4F0-A3D4-430D-9FC7-E8D30A4E3451}" destId="{3A48A57C-7477-47B1-B0BC-26CCECDDA767}" srcOrd="11" destOrd="0" presId="urn:microsoft.com/office/officeart/2005/8/layout/default#1"/>
    <dgm:cxn modelId="{0B17C5A1-E018-43CE-BED0-FD8B978AF9A2}" type="presParOf" srcId="{9E95A4F0-A3D4-430D-9FC7-E8D30A4E3451}" destId="{0E5BCAA2-B533-4643-8423-3024FEF9BC89}" srcOrd="12" destOrd="0" presId="urn:microsoft.com/office/officeart/2005/8/layout/default#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F0061-10DA-4545-8971-3EA0BEDACC25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F86EC-42DE-4493-BC08-33A307E088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728DB-9CAC-48BF-9AC6-4863BC79D40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7731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26947-6E51-4E26-817F-DE6269F8CE63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B550F-27D7-4390-95EB-1697DEC527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diagramColors" Target="../diagrams/colors7.xml"/><Relationship Id="rId5" Type="http://schemas.openxmlformats.org/officeDocument/2006/relationships/diagramLayout" Target="../diagrams/layout6.xml"/><Relationship Id="rId10" Type="http://schemas.openxmlformats.org/officeDocument/2006/relationships/diagramQuickStyle" Target="../diagrams/quickStyle7.xml"/><Relationship Id="rId4" Type="http://schemas.openxmlformats.org/officeDocument/2006/relationships/diagramData" Target="../diagrams/data6.xml"/><Relationship Id="rId9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Data" Target="../diagrams/data10.xml"/><Relationship Id="rId7" Type="http://schemas.openxmlformats.org/officeDocument/2006/relationships/diagramData" Target="../diagrams/data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10" Type="http://schemas.openxmlformats.org/officeDocument/2006/relationships/diagramColors" Target="../diagrams/colors11.xml"/><Relationship Id="rId4" Type="http://schemas.openxmlformats.org/officeDocument/2006/relationships/diagramLayout" Target="../diagrams/layout10.xml"/><Relationship Id="rId9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Data" Target="../diagrams/data12.xml"/><Relationship Id="rId7" Type="http://schemas.openxmlformats.org/officeDocument/2006/relationships/diagramData" Target="../diagrams/data1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10" Type="http://schemas.openxmlformats.org/officeDocument/2006/relationships/diagramColors" Target="../diagrams/colors13.xml"/><Relationship Id="rId4" Type="http://schemas.openxmlformats.org/officeDocument/2006/relationships/diagramLayout" Target="../diagrams/layout12.xml"/><Relationship Id="rId9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C:\Users\Админ\Desktop\Новый точечный рисунок.jpg"/>
          <p:cNvPicPr>
            <a:picLocks noChangeAspect="1" noChangeArrowheads="1"/>
          </p:cNvPicPr>
          <p:nvPr/>
        </p:nvPicPr>
        <p:blipFill>
          <a:blip r:embed="rId2"/>
          <a:srcRect b="2344"/>
          <a:stretch>
            <a:fillRect/>
          </a:stretch>
        </p:blipFill>
        <p:spPr bwMode="auto">
          <a:xfrm>
            <a:off x="0" y="-357214"/>
            <a:ext cx="9180216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14414" y="1714488"/>
            <a:ext cx="70723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smtClean="0">
                <a:solidFill>
                  <a:srgbClr val="C00000"/>
                </a:solidFill>
                <a:latin typeface="+mj-lt"/>
              </a:rPr>
              <a:t>Актуальность построения индивидуальных образовательных маршрутов детей с ОВЗ</a:t>
            </a:r>
            <a:endParaRPr lang="ru-RU" sz="3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428604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«Ромодановский детский сад комбинированного вида»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5715016"/>
            <a:ext cx="4357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6143644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Составила: учитель-логопед: </a:t>
            </a:r>
            <a:r>
              <a:rPr lang="ru-RU" dirty="0" err="1" smtClean="0"/>
              <a:t>Лашина</a:t>
            </a:r>
            <a:r>
              <a:rPr lang="ru-RU" dirty="0" smtClean="0"/>
              <a:t> О.С.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428604"/>
            <a:ext cx="5834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Участники составления ИОМ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357166"/>
            <a:ext cx="73581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Временные отрезки,</a:t>
            </a:r>
            <a:r>
              <a:rPr lang="ru-RU" sz="2800" dirty="0" smtClean="0">
                <a:solidFill>
                  <a:srgbClr val="C00000"/>
                </a:solidFill>
              </a:rPr>
              <a:t> 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на которые составляется ИОМ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428736"/>
            <a:ext cx="86439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 smtClean="0"/>
              <a:t>Невозможно определить весь путь развития ребенка сразу, задав его направление, поскольку сущность его построения состоит именно в том, что он отражает процесс изменения в развитии и обучении ребенка. Практика работы показывает, что </a:t>
            </a:r>
            <a:r>
              <a:rPr lang="ru-RU" altLang="ru-RU" sz="2800" b="1" i="1" dirty="0" smtClean="0"/>
              <a:t>наиболее оптимальный период работы</a:t>
            </a:r>
            <a:r>
              <a:rPr lang="ru-RU" altLang="ru-RU" sz="2800" dirty="0" smtClean="0"/>
              <a:t> – это планирование </a:t>
            </a:r>
            <a:r>
              <a:rPr lang="ru-RU" altLang="ru-RU" sz="2800" b="1" i="1" dirty="0" smtClean="0"/>
              <a:t>на 1-3 месяца.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500042"/>
            <a:ext cx="74615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Этапы  конструирования </a:t>
            </a:r>
            <a:r>
              <a:rPr lang="ru-RU" sz="3200" b="1" cap="all" dirty="0" err="1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иом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142984"/>
            <a:ext cx="7786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1.Этап наблюдения.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Диагностический этап.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Этап конструирования. 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Этап реализации.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Этап итоговой диагностики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Этап наблюдения. 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7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6688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выявление групп дошкольников,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которые испытывают трудности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(личностные, регулятивные, познавательные, коммуникативные, психомоторные или  комплексные)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наблюдения должны фиксироваться.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Наблюдения бывают: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спонтанные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плановые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377457115"/>
              </p:ext>
            </p:extLst>
          </p:nvPr>
        </p:nvGraphicFramePr>
        <p:xfrm>
          <a:off x="285720" y="285728"/>
          <a:ext cx="1296144" cy="1218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1714488"/>
            <a:ext cx="82678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исследование личностных, регулятивных, познавательных, коммуникативных, психомоторных особенностей детей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642918"/>
            <a:ext cx="3883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диагностический</a:t>
            </a:r>
            <a:endParaRPr lang="ru-RU" b="1" dirty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2377457115"/>
              </p:ext>
            </p:extLst>
          </p:nvPr>
        </p:nvGraphicFramePr>
        <p:xfrm>
          <a:off x="642910" y="428604"/>
          <a:ext cx="1296144" cy="1218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676456" y="648004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C29A4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en-US" b="1" dirty="0" smtClean="0">
                <a:solidFill>
                  <a:srgbClr val="1C29A4"/>
                </a:solidFill>
                <a:latin typeface="Times New Roman"/>
                <a:ea typeface="Calibri"/>
                <a:cs typeface="Times New Roman"/>
              </a:rPr>
              <a:t>0</a:t>
            </a:r>
            <a:r>
              <a:rPr lang="ru-RU" b="1" dirty="0" smtClean="0">
                <a:solidFill>
                  <a:srgbClr val="1C29A4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13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727465" y="6488668"/>
            <a:ext cx="402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C29A4"/>
                </a:solidFill>
                <a:latin typeface="Times New Roman"/>
                <a:cs typeface="Times New Roman"/>
              </a:rPr>
              <a:t>11</a:t>
            </a:r>
            <a:endParaRPr lang="ru-RU" dirty="0">
              <a:solidFill>
                <a:srgbClr val="2A54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195266"/>
            <a:ext cx="3942106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Этап конструирования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439217270"/>
              </p:ext>
            </p:extLst>
          </p:nvPr>
        </p:nvGraphicFramePr>
        <p:xfrm>
          <a:off x="494381" y="1124744"/>
          <a:ext cx="8208911" cy="507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797859441"/>
              </p:ext>
            </p:extLst>
          </p:nvPr>
        </p:nvGraphicFramePr>
        <p:xfrm>
          <a:off x="214282" y="131660"/>
          <a:ext cx="1405390" cy="1368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="" xmlns:p14="http://schemas.microsoft.com/office/powerpoint/2010/main" val="38903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790759" y="29078"/>
            <a:ext cx="40710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конструирования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70794" y="6442082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C29A4"/>
                </a:solidFill>
                <a:latin typeface="Times New Roman"/>
                <a:ea typeface="Calibri"/>
                <a:cs typeface="Times New Roman"/>
              </a:rPr>
              <a:t>13 </a:t>
            </a:r>
            <a:endParaRPr lang="ru-RU" dirty="0">
              <a:solidFill>
                <a:srgbClr val="2A5400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="" xmlns:p14="http://schemas.microsoft.com/office/powerpoint/2010/main" val="727072991"/>
              </p:ext>
            </p:extLst>
          </p:nvPr>
        </p:nvGraphicFramePr>
        <p:xfrm>
          <a:off x="395537" y="552298"/>
          <a:ext cx="8312614" cy="2990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93059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80587" y="28842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индивидуального маршрута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принципы: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339514680"/>
              </p:ext>
            </p:extLst>
          </p:nvPr>
        </p:nvGraphicFramePr>
        <p:xfrm>
          <a:off x="395536" y="657860"/>
          <a:ext cx="8352927" cy="6137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676456" y="648004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C29A4"/>
                </a:solidFill>
                <a:latin typeface="Times New Roman"/>
                <a:ea typeface="Calibri"/>
                <a:cs typeface="Times New Roman"/>
              </a:rPr>
              <a:t>14 </a:t>
            </a:r>
            <a:endParaRPr lang="ru-RU" dirty="0">
              <a:solidFill>
                <a:srgbClr val="2A54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45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050247177"/>
              </p:ext>
            </p:extLst>
          </p:nvPr>
        </p:nvGraphicFramePr>
        <p:xfrm>
          <a:off x="7596336" y="188639"/>
          <a:ext cx="1406273" cy="1280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627784" y="27855"/>
            <a:ext cx="2975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реализации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357" y="551075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b="1" dirty="0" smtClean="0">
                <a:solidFill>
                  <a:srgbClr val="1C29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ИОМ во всех видах деятельности, в любое время, учитывая желание, выбор и самоопределение ребёнка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956771627"/>
              </p:ext>
            </p:extLst>
          </p:nvPr>
        </p:nvGraphicFramePr>
        <p:xfrm>
          <a:off x="0" y="1700808"/>
          <a:ext cx="8996429" cy="4941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69007" y="1268760"/>
            <a:ext cx="5067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методы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используемые в работе: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728502" y="649780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1C29A4"/>
                </a:solidFill>
                <a:latin typeface="Times New Roman"/>
                <a:ea typeface="Calibri"/>
                <a:cs typeface="Times New Roman"/>
              </a:rPr>
              <a:t>16</a:t>
            </a:r>
            <a:endParaRPr lang="ru-RU" dirty="0">
              <a:solidFill>
                <a:srgbClr val="2A54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50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452197" y="173094"/>
            <a:ext cx="4703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итоговой диагностики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1997992612"/>
              </p:ext>
            </p:extLst>
          </p:nvPr>
        </p:nvGraphicFramePr>
        <p:xfrm>
          <a:off x="1267449" y="1052736"/>
          <a:ext cx="7041152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670794" y="648004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C29A4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ru-RU" b="1" dirty="0" smtClean="0">
                <a:solidFill>
                  <a:srgbClr val="1C29A4"/>
                </a:solidFill>
                <a:latin typeface="Times New Roman"/>
                <a:ea typeface="Calibri"/>
                <a:cs typeface="Times New Roman"/>
              </a:rPr>
              <a:t>7 </a:t>
            </a:r>
            <a:endParaRPr lang="ru-RU" dirty="0">
              <a:solidFill>
                <a:srgbClr val="2A5400"/>
              </a:solidFill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="" xmlns:p14="http://schemas.microsoft.com/office/powerpoint/2010/main" val="3155398196"/>
              </p:ext>
            </p:extLst>
          </p:nvPr>
        </p:nvGraphicFramePr>
        <p:xfrm>
          <a:off x="179512" y="219455"/>
          <a:ext cx="1547664" cy="1306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2531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6" y="500042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29.12.2012 №273-ФЗ «Об образовании в Российской Федерации»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7161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7643834" y="1886472"/>
            <a:ext cx="10001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/>
            <a:endParaRPr lang="ru-RU" dirty="0" smtClean="0"/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80" name="Picture 4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0958" y="357166"/>
            <a:ext cx="1271771" cy="184984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596" y="1428736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n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Ст.5 п.1 </a:t>
            </a:r>
            <a:r>
              <a:rPr lang="ru-RU" dirty="0" smtClean="0">
                <a:ln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Российской Федерации гарантируется право каждого человека на образование.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64" y="2000240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Ст.5 п. 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целях реализации права каждого человека на образование федеральными государственными органами, органами государственной власти субъектов Российской Федерации и органами местного самоуправления:</a:t>
            </a:r>
            <a:endParaRPr lang="ru-RU" dirty="0" smtClean="0"/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создаются необходимые условия для получения без дискриминации качественного образования лицами с ограниченными возможностями здоровья, для коррекции нарушений развития и социальной адаптации, оказания ранней коррекционной помощи на основе специальных педагогических подходов и наиболее подходящих для этих лиц языков, методов и способов общения и условия, в максимальной степени способствующие получению образования определенного уровня и определенной направленности, а также социальному развитию этих лиц, в том числе посредством организации инклюзивного образования лиц с ограниченными возможностями здоровья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 b="28124"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7272" y="357166"/>
            <a:ext cx="8846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1B7AB22-A213-4010-B6F7-1EA5A6B93C61}"/>
              </a:ext>
            </a:extLst>
          </p:cNvPr>
          <p:cNvSpPr txBox="1"/>
          <p:nvPr/>
        </p:nvSpPr>
        <p:spPr>
          <a:xfrm>
            <a:off x="1012373" y="5864282"/>
            <a:ext cx="646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Назад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6E298D14-BAEC-4B06-9748-9B7384655D08}"/>
              </a:ext>
            </a:extLst>
          </p:cNvPr>
          <p:cNvSpPr/>
          <p:nvPr/>
        </p:nvSpPr>
        <p:spPr>
          <a:xfrm>
            <a:off x="1643042" y="928670"/>
            <a:ext cx="57864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ctr">
              <a:lnSpc>
                <a:spcPct val="100000"/>
              </a:lnSpc>
              <a:spcBef>
                <a:spcPts val="1265"/>
              </a:spcBef>
            </a:pPr>
            <a:r>
              <a:rPr lang="ru-RU" sz="1400" b="1" dirty="0">
                <a:solidFill>
                  <a:srgbClr val="974707"/>
                </a:solidFill>
                <a:latin typeface="Times New Roman"/>
                <a:cs typeface="Times New Roman"/>
              </a:rPr>
              <a:t>1</a:t>
            </a:r>
            <a:r>
              <a:rPr lang="ru-RU" sz="1400" b="1" spc="-20" dirty="0">
                <a:solidFill>
                  <a:srgbClr val="974707"/>
                </a:solidFill>
                <a:latin typeface="Times New Roman"/>
                <a:cs typeface="Times New Roman"/>
              </a:rPr>
              <a:t> </a:t>
            </a:r>
            <a:r>
              <a:rPr lang="ru-RU" sz="1400" b="1" spc="-75" dirty="0">
                <a:solidFill>
                  <a:srgbClr val="974707"/>
                </a:solidFill>
                <a:latin typeface="Times New Roman"/>
                <a:cs typeface="Times New Roman"/>
              </a:rPr>
              <a:t>РАЗДЕЛ. ОБЩИЕ СВЕДЕНИЯ</a:t>
            </a:r>
            <a:endParaRPr lang="ru-RU" sz="1400" dirty="0">
              <a:latin typeface="Times New Roman"/>
              <a:cs typeface="Times New Roman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A5672D8-ACAE-48D7-9854-76138871542A}"/>
              </a:ext>
            </a:extLst>
          </p:cNvPr>
          <p:cNvSpPr/>
          <p:nvPr/>
        </p:nvSpPr>
        <p:spPr>
          <a:xfrm>
            <a:off x="428596" y="1357298"/>
            <a:ext cx="82868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ребенка____________________________________________________________________________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рождения____________________________________________________________________________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родителей__________________________________________________________________________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Ф.И.О.воспитателей________________________________________________________________________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 специалистов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сопровождения_________________________________________________________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на текущий период____________________________________________________________________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и рекомендации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ТМПК__________________________________________________________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характеристика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ребенка____________________________________________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ИОМ_____________________________________________________________________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77078BF7-3897-4044-9680-E976006A8D54}"/>
              </a:ext>
            </a:extLst>
          </p:cNvPr>
          <p:cNvSpPr/>
          <p:nvPr/>
        </p:nvSpPr>
        <p:spPr>
          <a:xfrm>
            <a:off x="6113483" y="4498472"/>
            <a:ext cx="21881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9E41A0D7-F52B-4B8A-A016-D00A1D42DAFF}"/>
              </a:ext>
            </a:extLst>
          </p:cNvPr>
          <p:cNvSpPr/>
          <p:nvPr/>
        </p:nvSpPr>
        <p:spPr>
          <a:xfrm>
            <a:off x="2873757" y="5729016"/>
            <a:ext cx="29981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142852"/>
            <a:ext cx="8858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карты индивидуального развития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с ОВЗ и детей-инвалидов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3571876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974707"/>
                </a:solidFill>
                <a:latin typeface="Times New Roman"/>
                <a:cs typeface="Times New Roman"/>
              </a:rPr>
              <a:t>2. </a:t>
            </a:r>
            <a:r>
              <a:rPr lang="ru-RU" b="1" dirty="0" smtClean="0">
                <a:solidFill>
                  <a:srgbClr val="974707"/>
                </a:solidFill>
                <a:latin typeface="Times New Roman"/>
                <a:cs typeface="Times New Roman"/>
              </a:rPr>
              <a:t>Освоение образовательной </a:t>
            </a:r>
            <a:r>
              <a:rPr lang="ru-RU" b="1" dirty="0" err="1" smtClean="0">
                <a:solidFill>
                  <a:srgbClr val="974707"/>
                </a:solidFill>
                <a:latin typeface="Times New Roman"/>
                <a:cs typeface="Times New Roman"/>
              </a:rPr>
              <a:t>программы___________________________________</a:t>
            </a:r>
            <a:r>
              <a:rPr lang="ru-RU" b="1" spc="-20" dirty="0" smtClean="0">
                <a:solidFill>
                  <a:srgbClr val="974707"/>
                </a:solidFill>
                <a:latin typeface="Times New Roman"/>
                <a:cs typeface="Times New Roman"/>
              </a:rPr>
              <a:t> </a:t>
            </a:r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714351" y="3910504"/>
          <a:ext cx="7596197" cy="216170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85171"/>
                <a:gridCol w="1085171"/>
                <a:gridCol w="1085171"/>
                <a:gridCol w="1085171"/>
                <a:gridCol w="1085171"/>
                <a:gridCol w="1085171"/>
                <a:gridCol w="1085171"/>
              </a:tblGrid>
              <a:tr h="60722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Образовательные области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 для ребенка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Виды детской деятельности и формы образовательной деятельности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Мониторинг-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показателей достижений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оценки результатов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7223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НОД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Режимные моменты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Самостоятельная деятельность детей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28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57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158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 b="28124"/>
          <a:stretch>
            <a:fillRect/>
          </a:stretch>
        </p:blipFill>
        <p:spPr bwMode="auto">
          <a:xfrm>
            <a:off x="0" y="0"/>
            <a:ext cx="9144000" cy="67151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571480"/>
            <a:ext cx="4223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974707"/>
                </a:solidFill>
                <a:latin typeface="Times New Roman"/>
                <a:cs typeface="Times New Roman"/>
              </a:rPr>
              <a:t>3. Коррекционно-развивающая работа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1000108"/>
          <a:ext cx="8072496" cy="1554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45416"/>
                <a:gridCol w="1345416"/>
                <a:gridCol w="1345416"/>
                <a:gridCol w="1345416"/>
                <a:gridCol w="1345416"/>
                <a:gridCol w="1345416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Специалист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Направления коррекционно-развивающей работы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 для ребенка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организации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 достижений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Формы оценки результатов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6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0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85720" y="2643182"/>
            <a:ext cx="25953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974707"/>
                </a:solidFill>
                <a:latin typeface="Times New Roman"/>
                <a:cs typeface="Times New Roman"/>
              </a:rPr>
              <a:t>4. Работа с родителями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3357562"/>
          <a:ext cx="8001056" cy="13268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00264"/>
                <a:gridCol w="2000264"/>
                <a:gridCol w="2000264"/>
                <a:gridCol w="2000264"/>
              </a:tblGrid>
              <a:tr h="54769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Ответственные, сроки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и формы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3000372"/>
            <a:ext cx="7944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Цель_______________________________________________________________________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286388"/>
            <a:ext cx="8715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NewRomanPS-BoldMT"/>
              </a:rPr>
              <a:t>Дата составления:</a:t>
            </a:r>
          </a:p>
          <a:p>
            <a:r>
              <a:rPr lang="ru-RU" sz="1200" dirty="0" smtClean="0">
                <a:latin typeface="TimesNewRomanPS-BoldMT"/>
              </a:rPr>
              <a:t>Родитель (законный представитель):</a:t>
            </a:r>
          </a:p>
          <a:p>
            <a:r>
              <a:rPr lang="ru-RU" sz="1200" dirty="0" smtClean="0">
                <a:latin typeface="TimesNewRomanPS-BoldMT"/>
              </a:rPr>
              <a:t>Воспитатели:</a:t>
            </a:r>
          </a:p>
          <a:p>
            <a:r>
              <a:rPr lang="ru-RU" sz="1200" dirty="0" smtClean="0">
                <a:latin typeface="TimesNewRomanPS-BoldMT"/>
              </a:rPr>
              <a:t>Специалисты психолого-педагогического сопровождения:</a:t>
            </a:r>
          </a:p>
          <a:p>
            <a:r>
              <a:rPr lang="ru-RU" sz="1200" dirty="0" smtClean="0">
                <a:latin typeface="TimesNewRomanPS-BoldMT"/>
              </a:rPr>
              <a:t>Заведующий ДОО: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ru-RU" sz="3600" b="1" kern="1200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600" b="1" kern="1200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b="1" kern="1200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600" b="1" kern="1200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b="1" kern="1200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</a:t>
            </a:r>
            <a:r>
              <a:rPr lang="ru-RU" sz="3600" b="1" kern="1200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ru-RU" sz="3600" b="1" kern="1200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+mn-ea"/>
                <a:cs typeface="+mn-cs"/>
              </a:rPr>
              <a:t/>
            </a:r>
            <a:br>
              <a:rPr lang="ru-RU" sz="3600" b="1" kern="1200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Индивидуальный </a:t>
            </a:r>
            <a:r>
              <a:rPr lang="ru-RU" dirty="0">
                <a:solidFill>
                  <a:srgbClr val="FF0000"/>
                </a:solidFill>
              </a:rPr>
              <a:t>образовательный маршрут </a:t>
            </a:r>
            <a:r>
              <a:rPr lang="ru-RU" dirty="0" smtClean="0">
                <a:solidFill>
                  <a:srgbClr val="FF0000"/>
                </a:solidFill>
              </a:rPr>
              <a:t>– это </a:t>
            </a:r>
            <a:r>
              <a:rPr lang="ru-RU" dirty="0">
                <a:solidFill>
                  <a:srgbClr val="FF0000"/>
                </a:solidFill>
              </a:rPr>
              <a:t>персональный путь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реализации личностного потенциала ребенка (воспитанника) в образовании и обучении</a:t>
            </a:r>
          </a:p>
        </p:txBody>
      </p:sp>
    </p:spTree>
    <p:extLst>
      <p:ext uri="{BB962C8B-B14F-4D97-AF65-F5344CB8AC3E}">
        <p14:creationId xmlns="" xmlns:p14="http://schemas.microsoft.com/office/powerpoint/2010/main" val="3917632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00298" y="35716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285860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 smtClean="0">
                <a:solidFill>
                  <a:srgbClr val="1C29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1.6 (задачи стандарта) – создание благоприятных условий развития детей в соответствии с их возрастными и индивидуальными особенностями и склонностями развития способностей и творческого потенциала каждого ребёнка как субъекта отношений с самим собой, другими людьми, взрослыми и миром; формирование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социокультурной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среды, соответствующей  возрастным, индивидуальным, психологическим и физиологическим особенностям детей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1500174"/>
            <a:ext cx="835824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defRPr/>
            </a:pPr>
            <a:endParaRPr lang="ru-RU" b="1" dirty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071942"/>
            <a:ext cx="800105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defRPr/>
            </a:pPr>
            <a:endParaRPr lang="ru-RU" b="1" dirty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071942"/>
            <a:ext cx="814393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defRPr/>
            </a:pPr>
            <a:endParaRPr lang="ru-RU" b="1" dirty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62" name="Picture 2" descr="Картинки по запросу ФГОС Д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72" y="214290"/>
            <a:ext cx="1142976" cy="85874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14282" y="928670"/>
            <a:ext cx="8643998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algn="just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1.4 (принципы стандарта) – индивидуализация дошкольного образования</a:t>
            </a:r>
            <a:r>
              <a:rPr lang="ru-RU" sz="1600" b="1" dirty="0" smtClean="0">
                <a:solidFill>
                  <a:srgbClr val="1C29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b="1" dirty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2857496"/>
            <a:ext cx="871543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algn="just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3.2.1 – использование в образовательной деятельности форм и методов работы с детьми, соответствующих их возрастным и индивидуальным особенностям;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3357562"/>
            <a:ext cx="8715436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 algn="just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п. 3.2.3 – индивидуализация образования (в том числе поддержка ребёнка, построение его  образовательной траектории или профессиональная коррекция особенностей развития);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4286256"/>
            <a:ext cx="8715436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Calibri" panose="020F0502020204030204" pitchFamily="34" charset="0"/>
              <a:buChar char=" "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3.2.5 – построение развивающего образования, ориентированного на зону ближайшего развития каждого воспитанника</a:t>
            </a:r>
            <a:r>
              <a:rPr lang="ru-RU" b="1" dirty="0" smtClean="0">
                <a:solidFill>
                  <a:srgbClr val="1C29A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rgbClr val="1C29A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ctrTitle" idx="4294967295"/>
          </p:nvPr>
        </p:nvSpPr>
        <p:spPr>
          <a:xfrm>
            <a:off x="714348" y="214290"/>
            <a:ext cx="7772400" cy="10715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Актуальность построения ИОМ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428596" y="1142984"/>
          <a:ext cx="814393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571480"/>
            <a:ext cx="80010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ИОМ разрабатывается</a:t>
            </a:r>
            <a:r>
              <a:rPr lang="ru-RU" sz="4400" dirty="0" smtClean="0"/>
              <a:t>:</a:t>
            </a:r>
            <a:br>
              <a:rPr lang="ru-RU" sz="4400" dirty="0" smtClean="0"/>
            </a:br>
            <a:endParaRPr lang="ru-RU" sz="4400" dirty="0">
              <a:solidFill>
                <a:srgbClr val="C000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42910" y="1071546"/>
          <a:ext cx="800105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28662" y="142853"/>
            <a:ext cx="7772400" cy="100013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такое ИОМ?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type="subTitle" idx="1"/>
          </p:nvPr>
        </p:nvSpPr>
        <p:spPr>
          <a:xfrm>
            <a:off x="357158" y="1214438"/>
            <a:ext cx="8429684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 образовательный маршрут (ИОМ) </a:t>
            </a:r>
            <a:r>
              <a:rPr lang="ru-RU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это целенаправленно проектируемая дифференцированная образовательная программа (С.В. Воробьёва, Н.А. </a:t>
            </a:r>
            <a:r>
              <a:rPr lang="ru-RU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Лабунская</a:t>
            </a:r>
            <a:r>
              <a:rPr lang="ru-RU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А.П. </a:t>
            </a:r>
            <a:r>
              <a:rPr lang="ru-RU" sz="1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Тряпицына</a:t>
            </a:r>
            <a:r>
              <a:rPr lang="ru-RU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Ю.Ф. Тимофеева и др.). </a:t>
            </a:r>
            <a:endParaRPr lang="ru-RU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ИОМ ребенка с ОВЗ в детском саду- 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система конкретных совместных действий администрации, основных педагогов, междисциплинарной команды специалистов сопровождения, родителей в процессе включения ребенка с ОВЗ в образовательный процесс.</a:t>
            </a:r>
          </a:p>
          <a:p>
            <a:endParaRPr lang="ru-RU" sz="24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00100" y="500042"/>
            <a:ext cx="7358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ограниченными возможностями здоровья (ОВЗ) </a:t>
            </a: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дети, состояние здоровья которых препятствует освоению образовательных программ вне специальных условий обучения и воспитания.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2000240"/>
            <a:ext cx="7215238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нарушениями слуха (глухие, слабослышащие);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нарушениями зрения (незрячие, слабовидящие);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нарушением опорно-двигательного аппарата;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ЗПР;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нарушениями интеллектуального развития;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нарушениями эмоционально-волевой сферы;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тяжелыми нарушениями речи;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с комплексными (сложными) нарушениями развития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1433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285728"/>
            <a:ext cx="26166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Цель ИОМ: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214422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Создание в детском саду условий, способствующих позитивной социализации дошкольника, его социально – личностного развития, которое неразрывно связано с общими процессами интеллектуального, эмоционального, эстетического, физического и других видов развития личности ребёнка.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Картинки по запросу шаблон для презентации де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14678" y="285728"/>
            <a:ext cx="30844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Задачи ИОМ: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071546"/>
            <a:ext cx="8429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Создавать благоприятные условия для общего развития ребенка;</a:t>
            </a:r>
            <a:endParaRPr lang="ru-RU" sz="2400" dirty="0"/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работать над познавательными компетенциями;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развивать общую эрудицию детей, расширять кругозор;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повышать уровень общего сенсорного, интеллектуального развития;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корректировать зрительно-моторные, оптико-пространственные нарушения, общую и мелкую моторику;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способствовать формированию у воспитанников положительной оценки себя и своих способностей;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формировать ориентацию в быту</a:t>
            </a:r>
            <a:r>
              <a:rPr lang="ru-RU" sz="2400" dirty="0" smtClean="0">
                <a:solidFill>
                  <a:srgbClr val="3366CC"/>
                </a:solidFill>
              </a:rPr>
              <a:t>.</a:t>
            </a:r>
            <a:endParaRPr lang="ru-RU" sz="2400" dirty="0">
              <a:solidFill>
                <a:srgbClr val="33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1209</Words>
  <Application>Microsoft Office PowerPoint</Application>
  <PresentationFormat>Экран (4:3)</PresentationFormat>
  <Paragraphs>159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Актуальность построения ИОМ</vt:lpstr>
      <vt:lpstr>Слайд 5</vt:lpstr>
      <vt:lpstr>Что такое ИОМ?</vt:lpstr>
      <vt:lpstr>Слайд 7</vt:lpstr>
      <vt:lpstr>Слайд 8</vt:lpstr>
      <vt:lpstr>Слайд 9</vt:lpstr>
      <vt:lpstr>Слайд 10</vt:lpstr>
      <vt:lpstr>Слайд 11</vt:lpstr>
      <vt:lpstr>Слайд 12</vt:lpstr>
      <vt:lpstr>Этап наблюдения.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  ВЫВОД: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36</cp:revision>
  <dcterms:created xsi:type="dcterms:W3CDTF">2019-11-18T19:04:55Z</dcterms:created>
  <dcterms:modified xsi:type="dcterms:W3CDTF">2019-12-11T18:01:33Z</dcterms:modified>
</cp:coreProperties>
</file>