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3" r:id="rId7"/>
    <p:sldId id="274" r:id="rId8"/>
    <p:sldId id="265" r:id="rId9"/>
    <p:sldId id="275" r:id="rId10"/>
    <p:sldId id="276" r:id="rId11"/>
    <p:sldId id="279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66" r:id="rId20"/>
  </p:sldIdLst>
  <p:sldSz cx="9144000" cy="6858000" type="screen4x3"/>
  <p:notesSz cx="6858000" cy="9144000"/>
  <p:embeddedFontLst>
    <p:embeddedFont>
      <p:font typeface="Comic Sans MS" pitchFamily="66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0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961406" cy="2331690"/>
          </a:xfrm>
        </p:spPr>
        <p:txBody>
          <a:bodyPr anchor="ctr"/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как средство сенсорного  развития          </a:t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b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200" y="5229200"/>
            <a:ext cx="7200800" cy="1224136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МАДОУ «Детский сад № 104» 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Асташина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Олеговна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031" y="1886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«Сравни»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30"/>
          <a:stretch/>
        </p:blipFill>
        <p:spPr>
          <a:xfrm>
            <a:off x="2195736" y="880502"/>
            <a:ext cx="4240335" cy="56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38591" y="-10199"/>
            <a:ext cx="41560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031" y="1886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«Сравни»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3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«Самая длинная змейка». 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06815"/>
            <a:ext cx="3882723" cy="4886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30462"/>
            <a:ext cx="3773745" cy="48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1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6401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«Дорисуй»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47224"/>
            <a:ext cx="3960440" cy="5165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047224"/>
            <a:ext cx="4032448" cy="51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0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935645"/>
            <a:ext cx="5472608" cy="5736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2606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«Дорисуй»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1" y="875445"/>
            <a:ext cx="5400600" cy="547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927" y="0"/>
            <a:ext cx="30241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7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79" y="275518"/>
            <a:ext cx="4220129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0" t="3800" r="12494"/>
          <a:stretch/>
        </p:blipFill>
        <p:spPr>
          <a:xfrm>
            <a:off x="4664684" y="2420888"/>
            <a:ext cx="420330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3" r="12538"/>
          <a:stretch/>
        </p:blipFill>
        <p:spPr>
          <a:xfrm rot="16200000">
            <a:off x="1562132" y="-689924"/>
            <a:ext cx="2860159" cy="4761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" r="4576"/>
          <a:stretch/>
        </p:blipFill>
        <p:spPr>
          <a:xfrm rot="5400000">
            <a:off x="4494191" y="2354680"/>
            <a:ext cx="3385716" cy="5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1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450" y="692696"/>
            <a:ext cx="4088424" cy="6057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Схемы для математического планшета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1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8640"/>
            <a:ext cx="8037930" cy="62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23831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«Ранний дошкольный возраст -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золотая  пора»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сенсорного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воспитания».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Н.М.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Щелованов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профессор психологии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2104"/>
            <a:ext cx="8316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доску со штырьками, расположенными на игровом поле равноудаленно друг от друга по горизонтали и вертикали, за которые можно цеплять резинки.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3" t="10076" r="14288" b="7908"/>
          <a:stretch/>
        </p:blipFill>
        <p:spPr>
          <a:xfrm>
            <a:off x="1331640" y="2602420"/>
            <a:ext cx="2664296" cy="270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4" t="3411" r="9536" b="8217"/>
          <a:stretch/>
        </p:blipFill>
        <p:spPr>
          <a:xfrm>
            <a:off x="4860032" y="2580669"/>
            <a:ext cx="3071417" cy="27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1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8136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Математический планшет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средство формирования  представлений,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о размере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цвете, положении 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геометрических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фигурах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воображения , творческих способностей.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0019" y="2780928"/>
            <a:ext cx="1440160" cy="14221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300192" y="2780928"/>
            <a:ext cx="1512168" cy="144016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275856" y="2780928"/>
            <a:ext cx="2520279" cy="142215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339752" y="4581128"/>
            <a:ext cx="2188251" cy="1656184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4725144"/>
            <a:ext cx="1512168" cy="1512168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1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56" y="38502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с «математическим планшетом»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181392"/>
            <a:ext cx="80648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планшетом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показать, как пользоваться планшетом, как надевать и снимать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Объяснить правила безопасности.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Показать, что можно сделать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(геометрические фигуры, предметы, насекомых и т.д.)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линий передавать простейшие  сюжеты дождик, домик у речки, бабочка над цветком и т.д.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добавляется «оживление фигур»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поле изображаются квадрат или треугольник, а затем с помощью резинок и плоских фигур картина дорисовывается, например, к прямоугольнику добавляются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получается автобус.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«читать схему», выкладывать рисунки уже по готовым схемам.  </a:t>
            </a:r>
          </a:p>
        </p:txBody>
      </p:sp>
    </p:spTree>
    <p:extLst>
      <p:ext uri="{BB962C8B-B14F-4D97-AF65-F5344CB8AC3E}">
        <p14:creationId xmlns:p14="http://schemas.microsoft.com/office/powerpoint/2010/main" xmlns="" val="4294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52783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 что это?»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488" y="1235718"/>
            <a:ext cx="3592434" cy="4353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9" r="24383" b="20551"/>
          <a:stretch/>
        </p:blipFill>
        <p:spPr>
          <a:xfrm>
            <a:off x="4716016" y="1235718"/>
            <a:ext cx="4142089" cy="31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4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«Художник»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628" y="1198697"/>
            <a:ext cx="3808384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202107"/>
            <a:ext cx="390204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4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11" b="6949"/>
          <a:stretch/>
        </p:blipFill>
        <p:spPr>
          <a:xfrm>
            <a:off x="4878753" y="498193"/>
            <a:ext cx="3891459" cy="5445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98193"/>
            <a:ext cx="3805742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«Продолжи узор»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96751"/>
            <a:ext cx="3860681" cy="486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069" y="1196752"/>
            <a:ext cx="3770001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2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166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Comic Sans MS</vt:lpstr>
      <vt:lpstr>Calibri</vt:lpstr>
      <vt:lpstr>1_Тема Office</vt:lpstr>
      <vt:lpstr>Математический планшет как средство сенсорного  развития              детей дошкольного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Метод2</cp:lastModifiedBy>
  <cp:revision>71</cp:revision>
  <dcterms:created xsi:type="dcterms:W3CDTF">2014-07-06T18:18:01Z</dcterms:created>
  <dcterms:modified xsi:type="dcterms:W3CDTF">2020-11-16T11:42:16Z</dcterms:modified>
</cp:coreProperties>
</file>