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6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0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5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033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4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8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98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91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73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A5420F-1766-4ED3-AAE6-565B15BB3C19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C7B82CFE-C494-4A08-B2D9-C31704314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3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85900" y="1298575"/>
            <a:ext cx="7658100" cy="3254375"/>
          </a:xfrm>
        </p:spPr>
        <p:txBody>
          <a:bodyPr>
            <a:normAutofit/>
          </a:bodyPr>
          <a:lstStyle/>
          <a:p>
            <a:pPr algn="ctr"/>
            <a:r>
              <a:rPr lang="ru-RU" sz="2800" spc="0" dirty="0" smtClean="0">
                <a:solidFill>
                  <a:srgbClr val="333333"/>
                </a:solidFill>
                <a:latin typeface="Times New Roman"/>
                <a:ea typeface="+mn-ea"/>
                <a:cs typeface="+mn-cs"/>
              </a:rPr>
              <a:t>Структурное   </a:t>
            </a:r>
            <a:r>
              <a:rPr lang="ru-RU" sz="2800" spc="0" dirty="0">
                <a:solidFill>
                  <a:srgbClr val="333333"/>
                </a:solidFill>
                <a:latin typeface="Times New Roman"/>
                <a:ea typeface="+mn-ea"/>
                <a:cs typeface="+mn-cs"/>
              </a:rPr>
              <a:t>подразделение </a:t>
            </a:r>
            <a:r>
              <a:rPr lang="ru-RU" sz="2800" spc="0" dirty="0" smtClean="0">
                <a:solidFill>
                  <a:srgbClr val="333333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2800" spc="0" dirty="0" smtClean="0">
                <a:solidFill>
                  <a:srgbClr val="333333"/>
                </a:solidFill>
                <a:latin typeface="Times New Roman"/>
                <a:ea typeface="+mn-ea"/>
                <a:cs typeface="+mn-cs"/>
              </a:rPr>
            </a:br>
            <a:r>
              <a:rPr lang="ru-RU" sz="2800" spc="0" dirty="0" smtClean="0">
                <a:solidFill>
                  <a:srgbClr val="333333"/>
                </a:solidFill>
                <a:latin typeface="Times New Roman"/>
                <a:ea typeface="+mn-ea"/>
                <a:cs typeface="+mn-cs"/>
              </a:rPr>
              <a:t> </a:t>
            </a:r>
            <a:r>
              <a:rPr lang="ru-RU" sz="2800" spc="0" dirty="0">
                <a:solidFill>
                  <a:srgbClr val="333333"/>
                </a:solidFill>
                <a:latin typeface="Times New Roman"/>
                <a:ea typeface="+mn-ea"/>
                <a:cs typeface="+mn-cs"/>
              </a:rPr>
              <a:t>«Детский сад комбинированного вида «Ягодка» муниципального бюджетного дошкольного образовательного учреждения «Детский сад «Планета детства» комбинированного вида»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753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970644" cy="2442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75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8" y="548680"/>
            <a:ext cx="8280920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Times New Roman"/>
              </a:rPr>
              <a:t>В современном обществе создание доступности образовательного пространства - приоритетная задача не только государственного, но и международного значения. В настоящее время государственная политика нашей страны направлена на поддержку детей-инвалидов и детей с ограниченными возможностями здоровья(ОВЗ). На данный  момент  в структурном   подразделение  «Детский сад комбинированного вида «Ягодка» муниципального бюджетного дошкольного образовательного учреждения «Детский сад «Планета детства» комбинированного вида»  имеется ребенок  с  ОВЗ  в анамнезе  Аутизм.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0" i="0" dirty="0" smtClean="0">
              <a:solidFill>
                <a:srgbClr val="333333"/>
              </a:solidFill>
              <a:effectLst/>
              <a:latin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b="0" i="0" dirty="0" smtClean="0">
              <a:solidFill>
                <a:srgbClr val="333333"/>
              </a:solidFill>
              <a:effectLst/>
              <a:latin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200" i="1" dirty="0">
              <a:solidFill>
                <a:srgbClr val="333333"/>
              </a:solidFill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b="0" i="1" dirty="0" smtClean="0">
              <a:solidFill>
                <a:srgbClr val="333333"/>
              </a:solidFill>
              <a:effectLst/>
              <a:latin typeface="Aria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i="1" dirty="0">
              <a:solidFill>
                <a:srgbClr val="333333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266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971800"/>
            <a:ext cx="6119813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09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617538"/>
            <a:ext cx="748665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04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6444"/>
            <a:ext cx="7848872" cy="5565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4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06489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071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325"/>
            <a:ext cx="7848872" cy="674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4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513"/>
            <a:ext cx="7976723" cy="479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546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" y="27856"/>
            <a:ext cx="9144000" cy="6830144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88640"/>
            <a:ext cx="6048672" cy="657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285461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29</TotalTime>
  <Words>23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Corbel</vt:lpstr>
      <vt:lpstr>Times New Roman</vt:lpstr>
      <vt:lpstr>Wingdings 2</vt:lpstr>
      <vt:lpstr>Рамка</vt:lpstr>
      <vt:lpstr>Структурное   подразделение   «Детский сад комбинированного вида «Ягодка» муниципального бюджетного дошкольного образовательного учреждения «Детский сад «Планета детства» комбинированного вида»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www</dc:creator>
  <cp:lastModifiedBy>Администратор</cp:lastModifiedBy>
  <cp:revision>4</cp:revision>
  <dcterms:created xsi:type="dcterms:W3CDTF">2021-06-25T07:59:32Z</dcterms:created>
  <dcterms:modified xsi:type="dcterms:W3CDTF">2021-06-25T10:22:35Z</dcterms:modified>
</cp:coreProperties>
</file>