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86" r:id="rId4"/>
    <p:sldId id="258" r:id="rId5"/>
    <p:sldId id="287" r:id="rId6"/>
    <p:sldId id="259" r:id="rId7"/>
    <p:sldId id="288" r:id="rId8"/>
    <p:sldId id="260" r:id="rId9"/>
    <p:sldId id="289" r:id="rId10"/>
    <p:sldId id="261" r:id="rId11"/>
    <p:sldId id="29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3" r:id="rId22"/>
    <p:sldId id="276" r:id="rId23"/>
    <p:sldId id="277" r:id="rId24"/>
    <p:sldId id="278" r:id="rId25"/>
    <p:sldId id="279" r:id="rId26"/>
    <p:sldId id="280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24B242-92CD-4778-B76A-6D642E4E55F1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386B06-D499-40CC-A2DC-E8F62BFB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«Дети в музее»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Преподаватель МБУДО «ДХШ № 3»</a:t>
            </a:r>
          </a:p>
          <a:p>
            <a:pPr algn="r"/>
            <a:r>
              <a:rPr lang="ru-RU" dirty="0" smtClean="0"/>
              <a:t>Рябцева Г. 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78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2731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6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Выдающийся немецкий искусствовед Альфред </a:t>
            </a:r>
            <a:r>
              <a:rPr lang="ru-RU" dirty="0" err="1" smtClean="0"/>
              <a:t>Лихтварк</a:t>
            </a:r>
            <a:r>
              <a:rPr lang="ru-RU" dirty="0" smtClean="0"/>
              <a:t> считал ненужным и даже вредным      преподавание истории искусства в школе ,а также сугубо  научный ,аналитический подход   к изучению  художественного произведения. «История искусства в школе, где она не может опираться на собственный опыт ребенка очень вредна. Когда бедное дитя покидает школу, оно уже все изучило и не может уже всем сердцем заинтересоваться чем либо. Обсуждение картины должно представлять собой маленькую драму и иметь прелесть импровизации, при которой раскрываются все силы.»Достичь этого возможно лишь при наличии высокого профессионализма учителя. его педагогическое мастерство, здесь как и везде, играют большую роль. Среди качеств педагога </a:t>
            </a:r>
            <a:r>
              <a:rPr lang="ru-RU" dirty="0" err="1" smtClean="0"/>
              <a:t>Лихтварк</a:t>
            </a:r>
            <a:r>
              <a:rPr lang="ru-RU" dirty="0" smtClean="0"/>
              <a:t> особенно отмечает «отсутствие критиканства , в котором проявляются малообразованность и грубые чувства нашей </a:t>
            </a:r>
            <a:r>
              <a:rPr lang="ru-RU" smtClean="0"/>
              <a:t>средней  публики»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Мастерство педагога.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57827" cy="54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5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6998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392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5423112" cy="361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815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21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4517"/>
            <a:ext cx="4230769" cy="25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7764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1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137876" cy="54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714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2" y="1431694"/>
            <a:ext cx="8450043" cy="469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3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50538" cy="390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663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" y="1268760"/>
            <a:ext cx="884109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0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08981" cy="5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5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3860" cy="564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674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988"/>
            <a:ext cx="48768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66120"/>
            <a:ext cx="4392488" cy="293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514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8" y="2247900"/>
            <a:ext cx="6484964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Участие в мультимедийном проекте «Сказка глазами детей»</a:t>
            </a:r>
            <a:br>
              <a:rPr lang="ru-RU" sz="3600" dirty="0" smtClean="0"/>
            </a:br>
            <a:r>
              <a:rPr lang="ru-RU" sz="3600" dirty="0" smtClean="0"/>
              <a:t>(декабрь, 2012)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467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171017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300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8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755457" cy="581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082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5171017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3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907495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85" y="2060848"/>
            <a:ext cx="5205571" cy="390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409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573134" cy="642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35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эстетического воспитания посредством изобразительного искусства вызывает неослабевающий интерес искусствоведов, социологов и культурологов всего мира. Педагогические функции, по мнению специалистов , заключаются не только в распространении художественной  информации ,но и в формировании взглядов ,суждений, ценностных ориентаций</a:t>
            </a:r>
          </a:p>
          <a:p>
            <a:r>
              <a:rPr lang="ru-RU" dirty="0" smtClean="0"/>
              <a:t>Многие позитивные идеи принципы педагогической работы в данной области берут начало еще в н.</a:t>
            </a:r>
            <a:r>
              <a:rPr lang="en-US" dirty="0" smtClean="0"/>
              <a:t>XX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Развитие способностей ребенка к восприятию произведений искусства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59425" cy="577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34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214554"/>
            <a:ext cx="7745505" cy="38778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Н.И.Романов , хранитель музея Румянцева в  г.Москве писал, что процесс обучения искусству  должен быть основан на глубоком понимании его огромных возможностей воздействия на душу человека .Поэтому изучать произведение искусства надо не как « приложение» к общей истории ,а как самоценный эстетический объект. В процессе обучения он выделяет 3 «фазиса».Первый- побудить «пережить» «</a:t>
            </a:r>
          </a:p>
          <a:p>
            <a:r>
              <a:rPr lang="ru-RU" dirty="0" smtClean="0"/>
              <a:t>Второй- выяснить на основе переживаний  особенности художественной формы произведения, его стиль.</a:t>
            </a:r>
          </a:p>
          <a:p>
            <a:r>
              <a:rPr lang="ru-RU" dirty="0" smtClean="0"/>
              <a:t>Третий- предполагает закрепление материала путем написания рефератов, разработок. Но есть одно условие –дети должны обладать «известной серьезностью ума»,то есть не моложе 14 лет.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Поиск новых методов работы с детьми.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29582" cy="574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70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Однако в трудах других теоретиков – практиков мы встречаем серьезные и весьма убедительные  возражения. … «Детей нужно воспитывать  не в тесном ,душном классе, а везде: в живой природе, во всевозможных  мастерских и повсюду, где дети могут </a:t>
            </a:r>
            <a:r>
              <a:rPr lang="ru-RU" dirty="0" err="1" smtClean="0"/>
              <a:t>подчерпнуть</a:t>
            </a:r>
            <a:r>
              <a:rPr lang="ru-RU" dirty="0" smtClean="0"/>
              <a:t>  полезный  опыт. Из этого следует, что  детям нужно дать возможность двигаться, действовать, ибо моторные  образы и привычки, и ассоциации не менее, а более ценны, чем все иное. Из этого следует  вывод: основным методом и целью обучения детей младшего возраста должна быть не наука , а  искусство.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 и</a:t>
            </a:r>
            <a:r>
              <a:rPr lang="en-US" dirty="0" smtClean="0"/>
              <a:t> </a:t>
            </a:r>
            <a:r>
              <a:rPr lang="ru-RU" dirty="0" smtClean="0"/>
              <a:t>малыши.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63437" cy="567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Эти возражения касаются, прежде всего, недопустимости механического переноса целей и методов работы с подростками и  старшими детьми на работу с детьми младшего возраста. В связи с этим  акцент делается на восприятие наиболее близких детям форм художественного творчества- фольклора, прикладного искусства, книжной иллюстрации, а также применение нетрадиционных, в частности, игровых и театральных методов работы. (Шмит Ф. И. «Искусство как предмет обучения.» Харьков. 1923г.с.-11.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183</TotalTime>
  <Words>519</Words>
  <Application>Microsoft Office PowerPoint</Application>
  <PresentationFormat>Экран (4:3)</PresentationFormat>
  <Paragraphs>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Твердый переплет</vt:lpstr>
      <vt:lpstr>«Дети в музее»</vt:lpstr>
      <vt:lpstr>Слайд 2</vt:lpstr>
      <vt:lpstr>Развитие способностей ребенка к восприятию произведений искусства</vt:lpstr>
      <vt:lpstr>Слайд 4</vt:lpstr>
      <vt:lpstr>Поиск новых методов работы с детьми.</vt:lpstr>
      <vt:lpstr>Слайд 6</vt:lpstr>
      <vt:lpstr>Искусство и малыши.</vt:lpstr>
      <vt:lpstr>Слайд 8</vt:lpstr>
      <vt:lpstr>Слайд 9</vt:lpstr>
      <vt:lpstr>Слайд 10</vt:lpstr>
      <vt:lpstr>Мастерство педагога.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Участие в мультимедийном проекте «Сказка глазами детей» (декабрь, 2012)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в музее»</dc:title>
  <dc:creator>ADMIN</dc:creator>
  <cp:lastModifiedBy>1</cp:lastModifiedBy>
  <cp:revision>16</cp:revision>
  <dcterms:created xsi:type="dcterms:W3CDTF">2020-02-13T16:05:50Z</dcterms:created>
  <dcterms:modified xsi:type="dcterms:W3CDTF">2020-02-24T13:31:51Z</dcterms:modified>
</cp:coreProperties>
</file>