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35A65-5F0D-4082-8B69-1F50FFF9DEF6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5002A-6376-4867-960F-6B460AB1D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8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002A-6376-4867-960F-6B460AB1D4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3FA2-3D1B-416C-A038-0EF8EFB3C0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0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66C9-83F3-471F-B95B-076D285B10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F2A210AC-96A5-4D90-91BE-78A8EFDB27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47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53A5-FAF0-471A-84F7-F543A0721C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845D0DD0-2945-45F4-9FF2-13EA1FFCAB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2444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2B25-FAB1-45D7-A2C1-2BD67E3942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79F229B3-8237-4329-8648-5CF52754B6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5631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A9B02-628E-440B-A552-223728500E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5ADD5559-00FC-4F27-B250-687B9E7CC0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79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AA51-D3F7-46A5-B0FC-FB4B498AF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FA61479C-E695-4BC0-BF4B-5A4B1C4EE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8165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FD95-70AE-4D16-815F-AC3664D3C1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59C9BCC5-0A9F-41FD-81F7-2FC20D7C2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8371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57D1-4216-4550-BA41-6489F4F4F5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8ED65CC5-294A-4E54-90DC-0E66FC3A98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9821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073A-2D95-47C1-8B1B-AAD0350DC5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595959"/>
                </a:solidFill>
              </a:defRPr>
            </a:lvl1pPr>
          </a:lstStyle>
          <a:p>
            <a:fld id="{33C4D6C9-03E0-401E-A9BA-674A187BB0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385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4D0B7C-F0E7-4C5E-B23D-EDB5E3A831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corowina.ucoz.com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715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564396" y="572875"/>
            <a:ext cx="6830458" cy="1068637"/>
          </a:xfrm>
          <a:prstGeom prst="horizontalScroll">
            <a:avLst>
              <a:gd name="adj" fmla="val 15714"/>
            </a:avLst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spcBef>
                <a:spcPts val="750"/>
              </a:spcBef>
              <a:buClr>
                <a:srgbClr val="90C226"/>
              </a:buClr>
              <a:buSzPct val="80000"/>
              <a:defRPr/>
            </a:pPr>
            <a:endParaRPr lang="ru-RU" sz="12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defTabSz="342900">
              <a:spcBef>
                <a:spcPts val="750"/>
              </a:spcBef>
              <a:buClr>
                <a:srgbClr val="90C226"/>
              </a:buClr>
              <a:buSzPct val="80000"/>
              <a:defRPr/>
            </a:pPr>
            <a:r>
              <a:rPr lang="ru-RU" sz="105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 «Детский сад №8 комбинированного вида» МБДОУ «Детский сад «Радуга» комбинированного вида»</a:t>
            </a:r>
            <a:endParaRPr lang="ru-RU" sz="105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46279" y="2290878"/>
            <a:ext cx="8424862" cy="1570037"/>
          </a:xfrm>
        </p:spPr>
        <p:txBody>
          <a:bodyPr rtlCol="0"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Семинар-практикум </a:t>
            </a:r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для </a:t>
            </a:r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воспитателей</a:t>
            </a:r>
            <a:b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«Развитие речевого дыхания </a:t>
            </a:r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 </a:t>
            </a:r>
            <a:r>
              <a:rPr lang="ru-RU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дошкольников»</a:t>
            </a:r>
          </a:p>
        </p:txBody>
      </p:sp>
      <p:sp>
        <p:nvSpPr>
          <p:cNvPr id="1331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27102" y="4941659"/>
            <a:ext cx="4924539" cy="18034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Подготовила: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</a:t>
            </a:r>
            <a:r>
              <a:rPr lang="ru-RU" sz="1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оспитатель логопедической группы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Лашманова</a:t>
            </a:r>
            <a:r>
              <a:rPr lang="ru-RU" sz="1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Марина Владимировна</a:t>
            </a:r>
            <a:endParaRPr lang="ru-RU" sz="12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</a:t>
            </a:r>
            <a:endParaRPr lang="ru-RU" sz="12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</a:t>
            </a:r>
            <a:r>
              <a:rPr lang="ru-RU" altLang="ru-RU" sz="1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Рузаевка, 2018год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30270" r="24331"/>
          <a:stretch/>
        </p:blipFill>
        <p:spPr>
          <a:xfrm flipH="1">
            <a:off x="892365" y="4191139"/>
            <a:ext cx="1366090" cy="23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0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4113" y="2510256"/>
            <a:ext cx="6451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это возможность человека выполнять короткий глубокий вдох и рационально распределять воздух при выдохе с одновременным произнесением различных звукосочетаний. 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5295" y="1863925"/>
            <a:ext cx="3430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Речевое дыхание – 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48" y="3977089"/>
            <a:ext cx="2432730" cy="25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7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171" y="5286444"/>
            <a:ext cx="6946135" cy="70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Неравномерный толчкообразный выдох: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 звучит то громко, то тихо, едва слышно.</a:t>
            </a:r>
            <a:endParaRPr lang="ru-RU" sz="1400" b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3216" y="310017"/>
            <a:ext cx="7678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есовершенства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речевого дыхания у дошкольников: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162" y="1474319"/>
            <a:ext cx="711689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слабый вдох и выдох, что ведет к тихой,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едва слышимой речи.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171" y="2500946"/>
            <a:ext cx="596563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Неэкономное и неравномерное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выдыхаемого воздуха.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5037" y="3647759"/>
            <a:ext cx="6623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Неумелое распределение дыхания по словам.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3171" y="4463817"/>
            <a:ext cx="611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Торопливое произнесение фраз без    </a:t>
            </a:r>
          </a:p>
          <a:p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перерыва и на вдохе, с «захлебыванием».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328" y="4181345"/>
            <a:ext cx="2101012" cy="23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3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942" y="3154300"/>
            <a:ext cx="5734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ыработка у детей умения правильно дышать в процессе речи.</a:t>
            </a:r>
            <a:endParaRPr lang="ru-RU" sz="1600" b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130" y="486365"/>
            <a:ext cx="788807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преодоления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едостатков детского дыхания:</a:t>
            </a:r>
            <a:endParaRPr lang="ru-RU" b="1" dirty="0" smtClean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1942" y="1891121"/>
            <a:ext cx="53817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азвитие более глубокого вдоха и более длительного выдоха;</a:t>
            </a:r>
            <a:endParaRPr lang="ru-RU" sz="16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080" y="4081750"/>
            <a:ext cx="3125519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144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802" y="419965"/>
            <a:ext cx="7444667" cy="483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араметры правильного ротового выдоха:</a:t>
            </a:r>
            <a:endParaRPr lang="ru-RU" b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166" y="5309680"/>
            <a:ext cx="6081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 время пения или разговора нельзя добирать воздух при помощи частых коротких вдохов.</a:t>
            </a:r>
            <a:endParaRPr lang="ru-RU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034" y="1254102"/>
            <a:ext cx="65605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ыдоху предшествует сильный вдох через нос;</a:t>
            </a:r>
            <a:endParaRPr lang="ru-RU" sz="14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034" y="1965392"/>
            <a:ext cx="5880136" cy="385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ыдох происходит плавно, а не толчками;</a:t>
            </a:r>
            <a:endParaRPr lang="ru-RU" sz="1400" b="1" dirty="0" smtClean="0">
              <a:solidFill>
                <a:srgbClr val="7030A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034" y="2686413"/>
            <a:ext cx="654952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время выдоха губы складывать трубочкой, не следует сжимать губы, надувать щеки;</a:t>
            </a:r>
            <a:endParaRPr lang="ru-RU" sz="14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147" y="3660734"/>
            <a:ext cx="646498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время выдоха воздух выходит через рот, нельзя допускать выхода воздуха через нос;</a:t>
            </a:r>
            <a:endParaRPr lang="ru-RU" sz="1400" b="1" dirty="0" smtClean="0">
              <a:solidFill>
                <a:srgbClr val="7030A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034" y="4580099"/>
            <a:ext cx="661178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ыдыхать следует, пока не закончится воздух;</a:t>
            </a:r>
            <a:endParaRPr lang="ru-RU" sz="14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28" y="4259807"/>
            <a:ext cx="1500514" cy="2099745"/>
          </a:xfrm>
          <a:prstGeom prst="round2DiagRect">
            <a:avLst>
              <a:gd name="adj1" fmla="val 15113"/>
              <a:gd name="adj2" fmla="val 0"/>
            </a:avLst>
          </a:prstGeom>
          <a:ln w="88900" cap="sq">
            <a:solidFill>
              <a:srgbClr val="CC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20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379" y="3839923"/>
            <a:ext cx="591538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  6-7 лет – могут играть по  5-7 минут (норма слов на одном выдохе  5-7). </a:t>
            </a:r>
            <a:endParaRPr lang="ru-RU" sz="1200" b="1" dirty="0">
              <a:solidFill>
                <a:srgbClr val="7030A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651" y="649269"/>
            <a:ext cx="8040984" cy="483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проведения дыхательных упражнений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380" y="1295807"/>
            <a:ext cx="744672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 2-3 лет играют 2-3 минуты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норме количество слов на одном выдохе составляет 2-3).</a:t>
            </a:r>
            <a:endParaRPr lang="ru-RU" sz="12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379" y="2130734"/>
            <a:ext cx="7446729" cy="66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 3-4 лет могут заниматься по 3-4 минуты за один раз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(количество слов от 3 до 5). </a:t>
            </a:r>
            <a:endParaRPr lang="ru-RU" sz="1200" b="1" dirty="0" smtClean="0">
              <a:solidFill>
                <a:srgbClr val="7030A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379" y="2984750"/>
            <a:ext cx="676368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 4-6лет - длительность игры составляет 4-6 минут 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(количество слов 4-6). </a:t>
            </a:r>
            <a:endParaRPr lang="ru-RU" sz="1200" b="1" dirty="0" smtClean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t="17408"/>
          <a:stretch/>
        </p:blipFill>
        <p:spPr>
          <a:xfrm>
            <a:off x="5860973" y="4131147"/>
            <a:ext cx="2541222" cy="2292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9651" y="4862045"/>
            <a:ext cx="48085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равило: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вдох совпадает с расширением грудной клетки, выдох - с сужением её!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1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328" y="483821"/>
            <a:ext cx="6687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для развития ротового выдоха:</a:t>
            </a:r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795" y="1231653"/>
            <a:ext cx="574067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«Подуем на вертушки» или «Султанчики»;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543" y="1865425"/>
            <a:ext cx="344357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«Снежинки» или «Снег»;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543" y="2527349"/>
            <a:ext cx="334418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«Подуем на листочки»;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739" y="3175197"/>
            <a:ext cx="342914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«Загони мяч в ворота»;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739" y="3860181"/>
            <a:ext cx="419698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быстрый карандаш»;</a:t>
            </a:r>
            <a:endParaRPr lang="ru-RU" sz="1400" b="1" i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196" y="4615445"/>
            <a:ext cx="233269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«Горячий чай»;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1196" y="5307087"/>
            <a:ext cx="299152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«Мыльные пузыри».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8578">
            <a:off x="6579568" y="733890"/>
            <a:ext cx="1247467" cy="17027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00" y="2272891"/>
            <a:ext cx="1101055" cy="11881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2291" t="46890" r="11616" b="2917"/>
          <a:stretch/>
        </p:blipFill>
        <p:spPr>
          <a:xfrm>
            <a:off x="5261167" y="2373068"/>
            <a:ext cx="1515959" cy="13410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/>
          <a:srcRect t="13393" b="14434"/>
          <a:stretch/>
        </p:blipFill>
        <p:spPr>
          <a:xfrm>
            <a:off x="6964665" y="3850278"/>
            <a:ext cx="1548538" cy="11176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/>
          <a:srcRect l="15021" t="3209" r="5883" b="5195"/>
          <a:stretch/>
        </p:blipFill>
        <p:spPr>
          <a:xfrm rot="2905774">
            <a:off x="5349729" y="3912528"/>
            <a:ext cx="805849" cy="1464806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6740139" y="5271558"/>
            <a:ext cx="1773064" cy="1194332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/>
          <a:srcRect l="11053" t="7814" r="12233" b="4819"/>
          <a:stretch/>
        </p:blipFill>
        <p:spPr>
          <a:xfrm>
            <a:off x="4319929" y="5362363"/>
            <a:ext cx="799317" cy="11035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/>
          <a:srcRect l="7398" t="7652" r="7973" b="5316"/>
          <a:stretch/>
        </p:blipFill>
        <p:spPr>
          <a:xfrm>
            <a:off x="6477957" y="5107967"/>
            <a:ext cx="1945252" cy="1357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/>
          <a:srcRect l="15021" t="3209" r="5883" b="5195"/>
          <a:stretch/>
        </p:blipFill>
        <p:spPr>
          <a:xfrm rot="2905774">
            <a:off x="5394699" y="3912528"/>
            <a:ext cx="805849" cy="14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6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6288" y="362415"/>
            <a:ext cx="6763390" cy="418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речевого дыхания:</a:t>
            </a:r>
            <a:endParaRPr lang="ru-RU" sz="1400" b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307" y="1250803"/>
            <a:ext cx="201369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«Снег идет»;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594" y="2092587"/>
            <a:ext cx="247856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«Снег скрипит»;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594" y="2879749"/>
            <a:ext cx="1531188" cy="387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«Вьюга»;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801" y="3753960"/>
            <a:ext cx="3578224" cy="387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«Диалог Зимы и Весны»;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971" y="4708468"/>
            <a:ext cx="1662635" cy="387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«Цветок»;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971" y="5514796"/>
            <a:ext cx="3916457" cy="387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«Произнеси скороговорки».</a:t>
            </a:r>
            <a:endParaRPr lang="ru-RU" sz="14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2653" y="837694"/>
            <a:ext cx="1348593" cy="1035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5739" y="2168112"/>
            <a:ext cx="1482626" cy="1077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620" t="19306" b="10183"/>
          <a:stretch/>
        </p:blipFill>
        <p:spPr>
          <a:xfrm>
            <a:off x="7225953" y="3041641"/>
            <a:ext cx="1400253" cy="1143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4846" y="5311938"/>
            <a:ext cx="1394051" cy="1096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5739" y="3947763"/>
            <a:ext cx="1469107" cy="1143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336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3866" y="2680897"/>
            <a:ext cx="6633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Творческих успехов!</a:t>
            </a:r>
            <a:endParaRPr lang="ru-RU" sz="4400" b="1" cap="none" spc="0" dirty="0">
              <a:ln/>
              <a:solidFill>
                <a:srgbClr val="C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3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397</Words>
  <Application>Microsoft Office PowerPoint</Application>
  <PresentationFormat>Экран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Семинар-практикум  для воспитателей «Развитие речевого дыхания  у дошкольников»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 для воспитателей «Развитие речевого дыхания  у дошкольников»</dc:title>
  <dc:creator>Оксана Галушина</dc:creator>
  <cp:lastModifiedBy>Admin</cp:lastModifiedBy>
  <cp:revision>20</cp:revision>
  <dcterms:created xsi:type="dcterms:W3CDTF">2015-12-13T17:11:30Z</dcterms:created>
  <dcterms:modified xsi:type="dcterms:W3CDTF">2018-12-16T15:05:01Z</dcterms:modified>
</cp:coreProperties>
</file>