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94" r:id="rId3"/>
    <p:sldId id="297" r:id="rId4"/>
    <p:sldId id="298" r:id="rId5"/>
    <p:sldId id="299" r:id="rId6"/>
    <p:sldId id="295" r:id="rId7"/>
    <p:sldId id="296" r:id="rId8"/>
    <p:sldId id="286" r:id="rId9"/>
    <p:sldId id="261" r:id="rId10"/>
    <p:sldId id="270" r:id="rId11"/>
    <p:sldId id="271" r:id="rId12"/>
    <p:sldId id="287" r:id="rId13"/>
    <p:sldId id="288" r:id="rId14"/>
    <p:sldId id="289" r:id="rId15"/>
    <p:sldId id="290" r:id="rId16"/>
    <p:sldId id="291" r:id="rId17"/>
    <p:sldId id="292" r:id="rId18"/>
    <p:sldId id="283" r:id="rId19"/>
    <p:sldId id="275" r:id="rId20"/>
    <p:sldId id="277" r:id="rId21"/>
    <p:sldId id="293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D65006"/>
    <a:srgbClr val="C8D705"/>
    <a:srgbClr val="CAC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1D9669-FF28-40BB-AB92-8B8205916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97A2-B0E7-4703-AEEF-1B604DF8E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32DF-A876-4844-8104-96AC308A1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4AD305-0861-4B65-9800-BB53612C3F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CB5582-B155-49E9-92CE-2C46DEACD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E61-88E8-463E-BA11-9751E2A4A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719-9006-4215-A9DD-66F367A55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A85621-9AB3-4FA5-9A90-90BE4514B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5AE-05D0-4D66-9127-3AB5935CB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FC61-62DB-4B99-AD35-CBB00F31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0143-D112-4B46-870E-C2BADF9B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411-6C2C-4720-B0B1-0AF7B5719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2EF6A5-EFE0-4163-96B1-D7F0CE7C9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5" r:id="rId12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-142900"/>
            <a:ext cx="61943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Игра -</a:t>
            </a:r>
            <a:r>
              <a:rPr lang="ru-RU" sz="4400" b="1" dirty="0" err="1" smtClean="0">
                <a:solidFill>
                  <a:schemeClr val="bg1"/>
                </a:solidFill>
                <a:latin typeface="Monotype Corsiva" pitchFamily="66" charset="0"/>
              </a:rPr>
              <a:t>квест</a:t>
            </a:r>
            <a:endParaRPr lang="ru-RU" sz="4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«Путешествие по театрам»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C:\Users\Korzhik\Desktop\teatr-bolsho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5403" y="1285860"/>
            <a:ext cx="4785489" cy="319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571501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Ледяйкина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Н.В.., старший воспитатель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7962926" cy="92866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Уличные театры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в 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657671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бродячих актеров называли скоморохами, они также развлекали народ на площади.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Картинка 5 из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07324" y="1785926"/>
            <a:ext cx="610795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sk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"/>
            <a:ext cx="3500430" cy="24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xn--b1alepcfifm7g.org/wp-content/uploads/2013/09/%D0%9A%D0%BB%D0%B0%D1%81%D1%81%D0%B8%D1%87%D0%B5%D1%81%D0%BA%D0%B8%D0%B9-%D0%B1%D0%B0%D0%BB%D0%B5%D1%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12" y="0"/>
            <a:ext cx="342898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5.hidemyass.com/ip-1/encoded/Oi8vd3d3LnJ1c3JlcC5ydS9pbWFnZXMvdXBsb2FkLzI1OTgwMl9waG90by5qcGV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0399" y="2208125"/>
            <a:ext cx="3803303" cy="264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test.baikal-info.ru/sites/default/files/1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4494632"/>
            <a:ext cx="3428992" cy="236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test.baikal-info.ru/sites/default/files/1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4543870"/>
            <a:ext cx="3357554" cy="231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14414" y="1643050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вы хотели бы сейчас оказаться в театре? Посмотреть, как выглядят современные театры? Научится театральному искусству?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42976" y="2714620"/>
            <a:ext cx="67151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Тогда я предлагаю вам увлекательное путешествие в мир театра. Садитесь поудобнее, закройте глаза и представьте, что мы находимся с вами на корабле, который отправляется в путешествие по реке времени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вот уже виднеется наша пристань. Наши глазки открываются, и мы видим, что по пали в театральный мир. Смотрите, а что это за сверток?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going_the_long_route_wallpaper_background_267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43306" y="4357694"/>
            <a:ext cx="407196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60510_1331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86480" y="0"/>
            <a:ext cx="285752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510_1330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4429132"/>
            <a:ext cx="49529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60510_1331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3214678" cy="24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85852" y="2428868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Давайте рассмотрим её. Как вы думаете, куда нам надо, отправится в первую очередь?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Смотрите ребята на полу появились такие же стрелочки как и на карте, давайте пойдем по ним. А для этого построимся парами, возьмемся крепко, крепко за ручки и отправимся в путь.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Рисунок 7" descr="1243787419_img18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6" y="5686425"/>
            <a:ext cx="847725" cy="1171575"/>
          </a:xfrm>
          <a:prstGeom prst="rect">
            <a:avLst/>
          </a:prstGeom>
          <a:noFill/>
        </p:spPr>
      </p:pic>
      <p:pic>
        <p:nvPicPr>
          <p:cNvPr id="41989" name="Рисунок 6" descr="31491_html_43e82f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5695950"/>
            <a:ext cx="819150" cy="1162050"/>
          </a:xfrm>
          <a:prstGeom prst="rect">
            <a:avLst/>
          </a:prstGeom>
          <a:noFill/>
        </p:spPr>
      </p:pic>
      <p:pic>
        <p:nvPicPr>
          <p:cNvPr id="41988" name="Рисунок 5" descr="55efbaad99d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5705475"/>
            <a:ext cx="781050" cy="1152525"/>
          </a:xfrm>
          <a:prstGeom prst="rect">
            <a:avLst/>
          </a:prstGeom>
          <a:noFill/>
        </p:spPr>
      </p:pic>
      <p:pic>
        <p:nvPicPr>
          <p:cNvPr id="41987" name="Рисунок 3" descr="Chaikovsk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5695950"/>
            <a:ext cx="847725" cy="1162050"/>
          </a:xfrm>
          <a:prstGeom prst="rect">
            <a:avLst/>
          </a:prstGeom>
          <a:noFill/>
        </p:spPr>
      </p:pic>
      <p:pic>
        <p:nvPicPr>
          <p:cNvPr id="41986" name="Рисунок 2" descr="YdmwRYreLw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57290" y="5676900"/>
            <a:ext cx="819150" cy="1181100"/>
          </a:xfrm>
          <a:prstGeom prst="rect">
            <a:avLst/>
          </a:prstGeom>
          <a:noFill/>
        </p:spPr>
      </p:pic>
      <p:pic>
        <p:nvPicPr>
          <p:cNvPr id="41985" name="Рисунок 1" descr="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5705475"/>
            <a:ext cx="876300" cy="1152525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071538" y="1714488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станция.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Угадай-ка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(кабинет логопеда).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Сидит помощник (заранее подготовленный ребенок из группы).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-Здравствуйте, ребята,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пройти дальше и получить ключ, вы должны отгадать мою загадку и выполнить задание.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театре очень интересно,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спектакле все поют.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музыку играл оркестр.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Спектакль как же назовут?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(Опера)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-Вам нужно собрать картинки и угадать кто на них изображен.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Портреты известных композиторов.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7439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-Молодцы, ребята! Вы справились и за это получаете ключ от театра Оперы.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85852" y="1500174"/>
            <a:ext cx="72152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станция. «Покажи» (методический кабинет).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-Здравствуйте, дети!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 знаете что такое «мимика» и «жесты»?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(мимика- это выражение чувств с помощью лица, жесты- показывать чувства и эмоции руками и движением тела).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какие же чувства может выражать человек с помощью мимики лица?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(радость, грусть, печаль, обиду).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Правильно, ребята. А сейчас мы с вами поиграем в мимическую игру «Покажи настроение». Покажите-ка мне «улыбку», «испуг», «удивление», «страх», «злость», «грусть», «обиду», «усталость»…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теперь пришла пора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-Общаться жестами.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 вам слово говорю, в ответ от вас я жестов жду.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-Покажите мне слово «здравствуйте», слово «тихо», «не знаю», «да», «нет», «благодарность», «до свидания».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-Молодцы, ребята! Вы справились со всеми моими заданиями, и получаете ключ от театра Пантомимы.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1928802"/>
            <a:ext cx="68580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станция.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(фойе перед 5 группой).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 (балерина за ширмой). Передает записку. Здравствуйте, ребята, чтобы пройти дальше и получить ключ, вы должны отгадать мою загадку и выполнить задание.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герои спектакля на сцене танцуют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поют, не играют и не рисуют...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Прекраснее спектакля в театрах нет,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называется он просто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...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(балет)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Задание. Повторить все движения моего танца.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Передает ещё одну записку и ключ.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справились с моими заданиями и получаете ключ.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57224" y="1785926"/>
            <a:ext cx="79296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станция.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(музыкальный зал).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Стоят все, кто помогал на станциях.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помощник: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вам сегодня помогали, и в театре тоже есть помощники, без которых представление бы не состоялось.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помощник: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нужно отгадать загадки и вы узнаете их профессии и чем они занимаются в театре.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357290" y="4286256"/>
            <a:ext cx="65722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помощник: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-Молодцы ребята, вы справились и получаете ключ от кулис.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мы с вами собрали волшебные ключи, которые помогут нам попасть в современные театры и узнать, как они изменились со временем и что происходит за кулисами.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3714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Большой театр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7" name="Picture 3" descr="Большой театр в Москв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00174"/>
            <a:ext cx="4800996" cy="234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0"/>
            <a:ext cx="3214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8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Palau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la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Musica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Catalana</a:t>
            </a:r>
            <a:endParaRPr lang="ru-RU" sz="2800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Picture 3" descr="Palau de la Musica Catalan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5" y="1714487"/>
            <a:ext cx="3643306" cy="242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3929066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Monotype Corsiva" pitchFamily="66" charset="0"/>
              </a:rPr>
              <a:t>Convent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Garden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9" name="Picture 4" descr="http://guruturizma.ru/wp-content/uploads/2015/11/Royal_Opera_House-Covent_Garden-London_crop-1024x7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4449097"/>
            <a:ext cx="4572032" cy="240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awo-ha-mk.de/mastercms/awofiles/sucht_drogen/theaterprojekt_vorhalle_itali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0522" y="3714752"/>
            <a:ext cx="800581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fotodeti.ru/images/foto_b/1181_61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0"/>
            <a:ext cx="547278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14414" y="1785926"/>
            <a:ext cx="67151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такое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переводится на русский язык как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"поиск".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предполагает выполнение какого-нибудь задания. 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c.pics.livejournal.com/safronov/39677814/50844/50844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857628"/>
            <a:ext cx="6715172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nefakt.info/wp-content/uploads/2015/03/fotoputeshestvie-v-teatralnoe-zakulise_2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71479"/>
            <a:ext cx="4429124" cy="319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apiural.ru/UserFiles/Storage/ContentPhoto/0/0/32/3207_6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571480"/>
            <a:ext cx="4786314" cy="31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1595021"/>
            <a:ext cx="70009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мы с вами рассмотрели современные театры, расскажите, изменились ли они со временем?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 (да; раньше театры были под открытым небом и представления показывались на площадях, а теперь спектакли проходят в зданиях театрах).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этом наше путешествие заканчивается, я надеюсь, вам понравилось.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того чтобы вернуться в наш родной детский сад, мы закрываем глазки, представляем, что мы на нашем корабле возвращаемся обратно... Глазки открываем, мы вернулись с вами в детский сад.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oing_the_long_route_wallpaper_background_267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428604"/>
            <a:ext cx="5801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0"/>
            <a:ext cx="1978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Задачи:</a:t>
            </a:r>
            <a:endParaRPr lang="ru-RU" sz="4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857364"/>
            <a:ext cx="6429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вовлечение каждого ребенка в активный творческий процесс. Организация индивидуальной и групповой деятельности детей, выявление умений и способностей работать самостоятельно по теме.</a:t>
            </a:r>
          </a:p>
          <a:p>
            <a:pPr indent="4572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развитие интереса к предмету, творческих способностей, воображения дошкольников, поисковой активности, стремления к новизне; формирование навыков исследовательской деятельности, публичных выступлений, умений самостоятельной работы; расширение кругозора, эрудиции.</a:t>
            </a:r>
          </a:p>
          <a:p>
            <a:pPr indent="4572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воспитание толерантности, личной ответственности за выполнение работы.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2829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Принципы: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85852" y="2000240"/>
            <a:ext cx="66437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1.Доступность заданий – не должны быть чересчур сложны для ребёнка.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Системность – задания должны быть логически связаны друг с другом, а также с заданиями ранее пройденных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Эмоциональная окрашенность заданий. Методические задачи должны быть спрятаны за игровыми формами и приёмами.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Разумность по времени. Необходимо рассчитать время на выполнение заданий таким образом, чтобы ребёнок не устал и сохранил интерес.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Использование разных видов детской деятельности во время прохождения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Наличие видимого конечного результата и обратной связи.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0"/>
            <a:ext cx="2841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Структура:</a:t>
            </a:r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42976" y="1779687"/>
            <a:ext cx="70009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игровая цель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известна участникам с самого начала и определяет игровую «легенду», особенности и правила заданий. Общая цель является главным «внутренним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мотиватором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игры.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процессе игры игроки последовательно движутся по этапам, решая различные задания (активные, логические, поисковые, творческие и пр.). Прохождение каждого этапа позволяет команде игроков перейти на следующий этап. Команда получает недостающую информацию, подсказку, снаряжение и т.п.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Командный характер действий.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объединены в игровые команды, либо все находятся в одной команде. При прохождении этапов команда не разделяется, а действует сообща.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Игроков сопровождает инструктор 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«Инструктор команды - взрослый». Его задача – обеспечение безопасности, консультации по игровой логистике и особенностям задач, поддержка участников, помощь в решении организационных вопросов и, при необходимости, помощь в организации командного взаимодействия.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86182" y="1928802"/>
            <a:ext cx="4143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по театрам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по реке времени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Совершенствовать всестороннее развитие творческих способностей детей средствами театрального искусства.</a:t>
            </a:r>
          </a:p>
        </p:txBody>
      </p:sp>
      <p:pic>
        <p:nvPicPr>
          <p:cNvPr id="5" name="Picture 6" descr="Теат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31309"/>
            <a:ext cx="3929090" cy="512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25689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Программные 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детей с разновидностями театров;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с профессиями людей, работающих в театре;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знакомить детей с видами театрального искусства.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творческую самостоятельность в создании художественного образа, используя для этой цели игровые, песенные, танцевальные импровизации;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познавательный интерес, творческие способности, умение фантазировать;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-способствовать расширению диапазона эмоционального восприятия выражения различных эмоций (удивление, радость, боль и др.).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устойчивый интерес к театрально - игровой деятельности;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умение внимательно слушать педагога и ответы других детей, не перебивать товарища;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уважения к труду.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928802"/>
            <a:ext cx="664373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деятельности.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сегодня я приглашаю вас совершить путешествие в сказочную страну, в страну, где происходят чудеса и превращения, где оживают куклы и начинают говорить звери. Вы догадались, что это за страна?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Дети, вы были когда-нибудь в театре? Как вы себе его представляете, что такое театр?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643051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(греч.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θέατρον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—место для зрелищ)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одно из направлений искусства,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котором чувства, мысли и эмоции автора передаются зрителю посредством действий группы актёров.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Картинка 69 из 139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500438"/>
            <a:ext cx="3786759" cy="252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3438" y="1714488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средние века театральные представления происходили прямо на площади. Маленькая группа актеров переезжала из города в город.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214686"/>
            <a:ext cx="3071834" cy="260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479</TotalTime>
  <Words>1181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Уличные театры                                    в России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театра</dc:title>
  <dc:creator>Loner-XP</dc:creator>
  <cp:lastModifiedBy>1</cp:lastModifiedBy>
  <cp:revision>32</cp:revision>
  <dcterms:created xsi:type="dcterms:W3CDTF">2011-01-08T10:31:47Z</dcterms:created>
  <dcterms:modified xsi:type="dcterms:W3CDTF">2021-12-06T15:58:13Z</dcterms:modified>
</cp:coreProperties>
</file>