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7" r:id="rId3"/>
    <p:sldId id="269" r:id="rId4"/>
    <p:sldId id="274" r:id="rId5"/>
    <p:sldId id="273" r:id="rId6"/>
    <p:sldId id="275" r:id="rId7"/>
    <p:sldId id="270" r:id="rId8"/>
    <p:sldId id="271" r:id="rId9"/>
    <p:sldId id="278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5C4E291-9722-424F-A03E-49E1E67D27B9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9FA7DF2-2E2F-4754-968C-7BA104F072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4E291-9722-424F-A03E-49E1E67D27B9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FA7DF2-2E2F-4754-968C-7BA104F072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4E291-9722-424F-A03E-49E1E67D27B9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FA7DF2-2E2F-4754-968C-7BA104F072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4E291-9722-424F-A03E-49E1E67D27B9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FA7DF2-2E2F-4754-968C-7BA104F072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5C4E291-9722-424F-A03E-49E1E67D27B9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9FA7DF2-2E2F-4754-968C-7BA104F072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4E291-9722-424F-A03E-49E1E67D27B9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9FA7DF2-2E2F-4754-968C-7BA104F072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4E291-9722-424F-A03E-49E1E67D27B9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9FA7DF2-2E2F-4754-968C-7BA104F072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4E291-9722-424F-A03E-49E1E67D27B9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FA7DF2-2E2F-4754-968C-7BA104F072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4E291-9722-424F-A03E-49E1E67D27B9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FA7DF2-2E2F-4754-968C-7BA104F072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5C4E291-9722-424F-A03E-49E1E67D27B9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9FA7DF2-2E2F-4754-968C-7BA104F072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5C4E291-9722-424F-A03E-49E1E67D27B9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9FA7DF2-2E2F-4754-968C-7BA104F072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5C4E291-9722-424F-A03E-49E1E67D27B9}" type="datetimeFigureOut">
              <a:rPr lang="ru-RU" smtClean="0"/>
              <a:pPr/>
              <a:t>22.12.2021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9FA7DF2-2E2F-4754-968C-7BA104F072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2276872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«Ментальная арифметика»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дополнительная общеобразовательная программа для детей старшего дошкольного возраста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94116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Подготовила: Казакова Татьяна Викторовна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https://avatars.mds.yandex.net/get-altay/1526642/2a0000016b448c4153fc1d3791041b7ed7f8/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2376264" cy="237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0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Татьяна\Downloads\IMG_20191112_105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98650"/>
            <a:ext cx="6048672" cy="418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7544" y="249836"/>
            <a:ext cx="806489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Обучение по данной программе позволит обеспечить более комфортное вхождение ребенка в учебный процесс, благоприятно влияет как на процесс обучения, так и на развитие личности ребенка.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Сравнительные исследования ученых показали, что дети, которые обучались счёту, более успешно впоследствии овладевали математическими знаниями, а также показывали более высокие результаты в математике и других предметных областях.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28498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3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2000" b="1" spc="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1029" name="Picture 5" descr="C:\Users\Татьяна\Downloads\занятия ментальной арифмети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729816" cy="419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692696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Ментальная арифметика — это способ развития детского интеллекта с помощью быстрого счета в уме. Сначала ребенок учится считать на счетах - абакусе  и тренирует мелкую моторику рук. Затем счеты убирают, ребенок представляет их в голове — считает ментально.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ownloads\IMG-2896ccc8d7feb85917d25128d58aa6a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168352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23928" y="1340768"/>
            <a:ext cx="4824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Ментальная арифметика помогает комплексно развивать интеллектуальные способности. Овладев ментальной арифметикой, ребенок намного легче справляется с любой интеллектуальной и творческой работой. Он умеет быстро решать задачи и применять к ним нестандартный подход.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057" name="Picture 9" descr="C:\Users\Татьяна\Downloads\IMG_20191112_110050.jpg"/>
          <p:cNvPicPr>
            <a:picLocks noChangeAspect="1" noChangeArrowheads="1"/>
          </p:cNvPicPr>
          <p:nvPr/>
        </p:nvPicPr>
        <p:blipFill>
          <a:blip r:embed="rId3" cstate="print"/>
          <a:srcRect l="7844" t="10023"/>
          <a:stretch>
            <a:fillRect/>
          </a:stretch>
        </p:blipFill>
        <p:spPr bwMode="auto">
          <a:xfrm>
            <a:off x="4572000" y="3861049"/>
            <a:ext cx="360040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62068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Игра «Дорисуй фигуры» способствует развитию воображения дошкольников . Фигуры могут быть разные: круги, треугольники, квадраты, ромбы и т. д.</a:t>
            </a:r>
            <a:endParaRPr lang="ru-RU" sz="2000" b="1" dirty="0"/>
          </a:p>
        </p:txBody>
      </p:sp>
      <p:pic>
        <p:nvPicPr>
          <p:cNvPr id="25602" name="Picture 2" descr="C:\Users\Татьяна\Downloads\IMG_20211213_232026.jpg"/>
          <p:cNvPicPr>
            <a:picLocks noChangeAspect="1" noChangeArrowheads="1"/>
          </p:cNvPicPr>
          <p:nvPr/>
        </p:nvPicPr>
        <p:blipFill>
          <a:blip r:embed="rId2" cstate="print"/>
          <a:srcRect t="11151"/>
          <a:stretch>
            <a:fillRect/>
          </a:stretch>
        </p:blipFill>
        <p:spPr bwMode="auto">
          <a:xfrm>
            <a:off x="467544" y="1844824"/>
            <a:ext cx="3012122" cy="4133665"/>
          </a:xfrm>
          <a:prstGeom prst="rect">
            <a:avLst/>
          </a:prstGeom>
          <a:noFill/>
        </p:spPr>
      </p:pic>
      <p:pic>
        <p:nvPicPr>
          <p:cNvPr id="25603" name="Picture 3" descr="C:\Users\Татьяна\Downloads\IMG_20211214_211420.jpg"/>
          <p:cNvPicPr>
            <a:picLocks noChangeAspect="1" noChangeArrowheads="1"/>
          </p:cNvPicPr>
          <p:nvPr/>
        </p:nvPicPr>
        <p:blipFill>
          <a:blip r:embed="rId3" cstate="print"/>
          <a:srcRect l="16925" t="17450" r="9838" b="11151"/>
          <a:stretch>
            <a:fillRect/>
          </a:stretch>
        </p:blipFill>
        <p:spPr bwMode="auto">
          <a:xfrm>
            <a:off x="5292080" y="1484784"/>
            <a:ext cx="2736304" cy="2039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C:\Users\Татьяна\Downloads\IMG_20211214_211355.jpg"/>
          <p:cNvPicPr>
            <a:picLocks noChangeAspect="1" noChangeArrowheads="1"/>
          </p:cNvPicPr>
          <p:nvPr/>
        </p:nvPicPr>
        <p:blipFill>
          <a:blip r:embed="rId4" cstate="print"/>
          <a:srcRect l="24800" t="14301" r="15351" b="17450"/>
          <a:stretch>
            <a:fillRect/>
          </a:stretch>
        </p:blipFill>
        <p:spPr bwMode="auto">
          <a:xfrm>
            <a:off x="4355976" y="3789040"/>
            <a:ext cx="3024336" cy="2586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836712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Игра «Цветные пингвинчики» тренирует мелкую моторику и логику, учит считать, закрепляет знание цветов.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24580" name="Picture 4" descr="C:\Users\Татьяна\Downloads\IMG_20211214_073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3150350" cy="4200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5" descr="C:\Users\Татьяна\Downloads\IMG_20211214_110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764704"/>
            <a:ext cx="288032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436096" y="486916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«Что лишнее?» развивает логическое мышление и внимание дошкольников.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Для развития пространственных представлений детей, конструктивного мышления, логики, воображения и сообразительности очень полезны геометрические игры-головоломки. Одна из таких игр – ТАНГРАМ.</a:t>
            </a:r>
            <a:endParaRPr lang="ru-RU" b="1" dirty="0"/>
          </a:p>
        </p:txBody>
      </p:sp>
      <p:pic>
        <p:nvPicPr>
          <p:cNvPr id="3074" name="Picture 2" descr="http://900igr.net/up/datas/195645/008.jpg"/>
          <p:cNvPicPr>
            <a:picLocks noChangeAspect="1" noChangeArrowheads="1"/>
          </p:cNvPicPr>
          <p:nvPr/>
        </p:nvPicPr>
        <p:blipFill>
          <a:blip r:embed="rId2" cstate="print"/>
          <a:srcRect l="34650" t="22700" r="40151" b="38450"/>
          <a:stretch>
            <a:fillRect/>
          </a:stretch>
        </p:blipFill>
        <p:spPr bwMode="auto">
          <a:xfrm>
            <a:off x="6804248" y="1628800"/>
            <a:ext cx="180603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900igr.net/up/datas/195645/008.jpg"/>
          <p:cNvPicPr>
            <a:picLocks noChangeAspect="1" noChangeArrowheads="1"/>
          </p:cNvPicPr>
          <p:nvPr/>
        </p:nvPicPr>
        <p:blipFill>
          <a:blip r:embed="rId2" cstate="print"/>
          <a:srcRect l="66537" t="6951" r="7476" b="45800"/>
          <a:stretch>
            <a:fillRect/>
          </a:stretch>
        </p:blipFill>
        <p:spPr bwMode="auto">
          <a:xfrm>
            <a:off x="6084168" y="4149080"/>
            <a:ext cx="1886610" cy="242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Татьяна\Downloads\IMG_20211215_155302.jpg"/>
          <p:cNvPicPr>
            <a:picLocks noChangeAspect="1" noChangeArrowheads="1"/>
          </p:cNvPicPr>
          <p:nvPr/>
        </p:nvPicPr>
        <p:blipFill>
          <a:blip r:embed="rId3" cstate="print"/>
          <a:srcRect t="4572" r="12597"/>
          <a:stretch>
            <a:fillRect/>
          </a:stretch>
        </p:blipFill>
        <p:spPr bwMode="auto">
          <a:xfrm>
            <a:off x="971600" y="1990538"/>
            <a:ext cx="4104456" cy="3965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ownloads\упр для р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2664296" cy="379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Татьяна\Downloads\IMG-c1ddec31c84fee25034957ca915f1ca1-V.jpg"/>
          <p:cNvPicPr>
            <a:picLocks noChangeAspect="1" noChangeArrowheads="1"/>
          </p:cNvPicPr>
          <p:nvPr/>
        </p:nvPicPr>
        <p:blipFill>
          <a:blip r:embed="rId3" cstate="print"/>
          <a:srcRect l="16401" r="7067" b="17450"/>
          <a:stretch>
            <a:fillRect/>
          </a:stretch>
        </p:blipFill>
        <p:spPr bwMode="auto">
          <a:xfrm>
            <a:off x="6156176" y="764704"/>
            <a:ext cx="2664296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620689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занятиях используем различные игры и   упражнения на развитие межполушарных связей. Чем лучше развиты межполушарные связи, тем выше у ребенка будет интеллектуальное развитие, память, внимание, речь, воображение, мышление и восприятие.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ownloads\рисование двумя рук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9725" y="2564904"/>
            <a:ext cx="480053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476672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Рисование – не только творческий, но и моторный процесс. В науке давно известно, что тренировка пальцев рук напрямую связана с развитием речи и мышления. Одновременные движения обеих рук активируют сразу оба полушария. Создаются новые нейронные связи, а значит, процессы анализа и синтеза информации проходят быстрее. Как следствие, повышается умственная активность и работоспособность.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4gutVbTZ6wI/XrklMrAGAFI/AAAAAAAAAhg/G4sX-6hvnz8iWKdk37NVrS8g3DdqK_nFQCLcBGAsYHQ/s1600/xthtgf.png"/>
          <p:cNvPicPr>
            <a:picLocks noChangeAspect="1" noChangeArrowheads="1"/>
          </p:cNvPicPr>
          <p:nvPr/>
        </p:nvPicPr>
        <p:blipFill>
          <a:blip r:embed="rId2" cstate="print"/>
          <a:srcRect t="11372"/>
          <a:stretch>
            <a:fillRect/>
          </a:stretch>
        </p:blipFill>
        <p:spPr bwMode="auto">
          <a:xfrm>
            <a:off x="1043608" y="3717032"/>
            <a:ext cx="3063056" cy="2806080"/>
          </a:xfrm>
          <a:prstGeom prst="rect">
            <a:avLst/>
          </a:prstGeom>
          <a:noFill/>
        </p:spPr>
      </p:pic>
      <p:pic>
        <p:nvPicPr>
          <p:cNvPr id="1028" name="Picture 4" descr="https://www.prossvet.ru/graf1.jpg"/>
          <p:cNvPicPr>
            <a:picLocks noChangeAspect="1" noChangeArrowheads="1"/>
          </p:cNvPicPr>
          <p:nvPr/>
        </p:nvPicPr>
        <p:blipFill>
          <a:blip r:embed="rId3" cstate="print"/>
          <a:srcRect t="15607"/>
          <a:stretch>
            <a:fillRect/>
          </a:stretch>
        </p:blipFill>
        <p:spPr bwMode="auto">
          <a:xfrm>
            <a:off x="5508104" y="548680"/>
            <a:ext cx="2834216" cy="2092895"/>
          </a:xfrm>
          <a:prstGeom prst="rect">
            <a:avLst/>
          </a:prstGeom>
          <a:noFill/>
        </p:spPr>
      </p:pic>
      <p:pic>
        <p:nvPicPr>
          <p:cNvPr id="1030" name="Picture 6" descr="https://booksmont.ru/wp-content/uploads/2015/10/12.-graficheskij-dikt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284984"/>
            <a:ext cx="2674540" cy="3083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4680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Дошкольникам нравится, когда на занятии они выполняют графический диктант. Графический диктант помогает развивать многие качества:</a:t>
            </a:r>
          </a:p>
          <a:p>
            <a:r>
              <a:rPr lang="ru-RU" b="1" dirty="0" smtClean="0"/>
              <a:t>внимательность и усидчивость. У дошкольника активно развиваются:</a:t>
            </a:r>
          </a:p>
          <a:p>
            <a:r>
              <a:rPr lang="ru-RU" b="1" dirty="0" smtClean="0"/>
              <a:t>воображение, восприятие, словарный запас, мышление, память;</a:t>
            </a:r>
          </a:p>
          <a:p>
            <a:r>
              <a:rPr lang="ru-RU" b="1" dirty="0" smtClean="0"/>
              <a:t>внимание к деталям. Графические диктанты способствуют развитию</a:t>
            </a:r>
          </a:p>
          <a:p>
            <a:r>
              <a:rPr lang="ru-RU" b="1" dirty="0" smtClean="0"/>
              <a:t>координации движений, мелкой моторики.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548</TotalTime>
  <Words>394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Cambria</vt:lpstr>
      <vt:lpstr>Rockwell</vt:lpstr>
      <vt:lpstr>Times New Roman</vt:lpstr>
      <vt:lpstr>Wingdings 2</vt:lpstr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«ВЕСНА»  ИТОГОВОЕ ЗАНЯТИЕ  ДЛЯ ДЕТЕЙ СТАРШЕГО ДОШКОЛЬНОГО ВОЗРАСТА</dc:title>
  <dc:creator>Казакова</dc:creator>
  <cp:lastModifiedBy>Наталья</cp:lastModifiedBy>
  <cp:revision>59</cp:revision>
  <dcterms:created xsi:type="dcterms:W3CDTF">2018-04-14T17:14:16Z</dcterms:created>
  <dcterms:modified xsi:type="dcterms:W3CDTF">2021-12-22T18:22:45Z</dcterms:modified>
</cp:coreProperties>
</file>