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4F4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509FDE-B33A-4CBA-845E-F338CFD8EC13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495F16-AF2C-486A-B754-E29FFEB76A7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Рекомендации</a:t>
            </a:r>
            <a:r>
              <a:rPr lang="ru-RU" sz="1400" b="1" i="1" baseline="0" dirty="0" smtClean="0">
                <a:latin typeface="Times New Roman" pitchFamily="18" charset="0"/>
                <a:cs typeface="Times New Roman" pitchFamily="18" charset="0"/>
              </a:rPr>
              <a:t> для родителей</a:t>
            </a: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95F16-AF2C-486A-B754-E29FFEB76A7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Должны</a:t>
            </a:r>
            <a:r>
              <a:rPr lang="ru-RU" sz="1400" b="1" i="1" baseline="0" dirty="0" smtClean="0">
                <a:latin typeface="Times New Roman" pitchFamily="18" charset="0"/>
                <a:cs typeface="Times New Roman" pitchFamily="18" charset="0"/>
              </a:rPr>
              <a:t> знать…</a:t>
            </a: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95F16-AF2C-486A-B754-E29FFEB76A76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Что можно иметь дома для занятия физкультурой</a:t>
            </a: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95F16-AF2C-486A-B754-E29FFEB76A76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Дети – наше будущее!</a:t>
            </a: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95F16-AF2C-486A-B754-E29FFEB76A76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Любите своих детей и проявляйте</a:t>
            </a:r>
            <a:r>
              <a:rPr lang="ru-RU" sz="1400" b="1" i="1" baseline="0" dirty="0" smtClean="0">
                <a:latin typeface="Times New Roman" pitchFamily="18" charset="0"/>
                <a:cs typeface="Times New Roman" pitchFamily="18" charset="0"/>
              </a:rPr>
              <a:t> терпение!</a:t>
            </a: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95F16-AF2C-486A-B754-E29FFEB76A76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400" b="1" i="1" smtClean="0">
                <a:latin typeface="Times New Roman" pitchFamily="18" charset="0"/>
                <a:cs typeface="Times New Roman" pitchFamily="18" charset="0"/>
              </a:rPr>
              <a:t>Спасибо!!!</a:t>
            </a:r>
            <a:endParaRPr lang="ru-RU" sz="14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95F16-AF2C-486A-B754-E29FFEB76A76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Необходимо знать…</a:t>
            </a: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95F16-AF2C-486A-B754-E29FFEB76A7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Мы за здоровый образ жизни!</a:t>
            </a: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95F16-AF2C-486A-B754-E29FFEB76A76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Задачи физического воспитания</a:t>
            </a: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95F16-AF2C-486A-B754-E29FFEB76A76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Важность</a:t>
            </a:r>
            <a:r>
              <a:rPr lang="ru-RU" sz="1400" b="1" i="1" baseline="0" dirty="0" smtClean="0">
                <a:latin typeface="Times New Roman" pitchFamily="18" charset="0"/>
                <a:cs typeface="Times New Roman" pitchFamily="18" charset="0"/>
              </a:rPr>
              <a:t> физического </a:t>
            </a:r>
            <a:r>
              <a:rPr lang="ru-RU" sz="1400" b="1" i="1" baseline="0" dirty="0" err="1" smtClean="0">
                <a:latin typeface="Times New Roman" pitchFamily="18" charset="0"/>
                <a:cs typeface="Times New Roman" pitchFamily="18" charset="0"/>
              </a:rPr>
              <a:t>фоспитания</a:t>
            </a: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95F16-AF2C-486A-B754-E29FFEB76A76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Картинка</a:t>
            </a: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95F16-AF2C-486A-B754-E29FFEB76A76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Рекомендации…</a:t>
            </a: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95F16-AF2C-486A-B754-E29FFEB76A76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Рекомендации (продолжение)</a:t>
            </a: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95F16-AF2C-486A-B754-E29FFEB76A76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Мудрые  мысли великих людей</a:t>
            </a: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95F16-AF2C-486A-B754-E29FFEB76A76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wheel spokes="8"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>
    <p:wheel spokes="8"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heel spokes="8"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wheel spokes="8"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heel spokes="8"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>
    <p:wheel spokes="8"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wheel spokes="8"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wheel spokes="8"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wheel spokes="8"/>
    <p:sndAc>
      <p:stSnd>
        <p:snd r:embed="rId13" name="chimes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3699804"/>
            <a:ext cx="7272808" cy="2609516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Занятие  физической культурой и спортом – это залог здоровья и поддержание отличной физической  формы на долгие годы.</a:t>
            </a:r>
          </a:p>
          <a:p>
            <a:pPr marL="342900" indent="-342900" algn="l">
              <a:buAutoNum type="arabicPeriod"/>
            </a:pPr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476672"/>
            <a:ext cx="8305800" cy="2938260"/>
          </a:xfrm>
          <a:solidFill>
            <a:schemeClr val="accent2">
              <a:lumMod val="60000"/>
              <a:lumOff val="40000"/>
            </a:schemeClr>
          </a:solidFill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ФИЗКУЛЬТУРА</a:t>
            </a:r>
            <a:b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b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СЕМЬЕ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8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8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3" grpId="1" build="p" animBg="1"/>
      <p:bldP spid="3" grpId="2" build="p" animBg="1"/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32656"/>
            <a:ext cx="8435280" cy="5763344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Наблюдайте за поведением и состоянием своего ребенка во время занятий физическими упражнениями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Ни в коем случае не настаивайте на продолжении тренировок, если ребенок не хочет…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ругайте ребенка за временные неудачи..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Важно определить индивидуальные приоритеты ребенка в выборе физических упражнений (подвижная игра, отдельное упражнение…)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меняйте слишком часто выбор физических упражнений…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Важно соблюдать культуру физических упражнений (по – настоящему)…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8"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>
              <a:buFont typeface="Wingdings" pitchFamily="2" charset="2"/>
              <a:buChar char="Ø"/>
            </a:pP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перегружайте ребенка, учитывайте его возраст;</a:t>
            </a:r>
            <a:r>
              <a:rPr lang="ru-RU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 действия должны сопровождаться: любовью,  терпением и пониманием.</a:t>
            </a:r>
            <a:endParaRPr lang="ru-RU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Михаил\Documents\a1b2252039931b705f8b8c75e0e747e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556792"/>
            <a:ext cx="8280920" cy="488133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«Физическое образование ребенка есть база для всего остального. Без правильного применения гигиены в развитии ребенка, без правильно поставленной физкультуры и спорта, мы никогда не получим здорового поколения»</a:t>
            </a:r>
          </a:p>
          <a:p>
            <a:pPr algn="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А. В. Луначарский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Спорт – закалка  на  долгую  жизнь!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8"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395536" y="333375"/>
            <a:ext cx="8352928" cy="17272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Спортивный уголок дома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611560" y="2276872"/>
            <a:ext cx="7992888" cy="4105275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Спортивный уголок дома помогает правильно организовать досуг детей, оказывает  содействие в закреплении двигательных привычек, приобретенных ранее,  развитии  ловкости, самостоятельности, ответственности.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8"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Михаил\Documents\WqSUy-uRbD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76672"/>
            <a:ext cx="8208912" cy="597666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Михаил\Documents\T1AVt7fFXW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32656"/>
            <a:ext cx="8640960" cy="626469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Михаил\Documents\Depositphotos_12485901_s8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04664"/>
            <a:ext cx="8568952" cy="597666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Михаил\Documents\semya3-650x4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268760"/>
            <a:ext cx="7992887" cy="532859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смелость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– подтянутость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О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– обязательность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Р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– решительность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Т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– трудолюбие</a:t>
            </a:r>
          </a:p>
          <a:p>
            <a:pPr algn="ctr">
              <a:buNone/>
            </a:pPr>
            <a:endParaRPr lang="ru-RU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 тогда Вы достигнете хороших успехов!</a:t>
            </a:r>
          </a:p>
          <a:p>
            <a:pPr algn="ctr">
              <a:buNone/>
            </a:pP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 ЗАНЯТИИ  СПОРТОМ  ПРОЯВИТЕ:</a:t>
            </a:r>
            <a:endParaRPr lang="ru-RU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8"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Михаил\Documents\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83464"/>
            <a:ext cx="8424936" cy="629107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608512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Охрана и укрепление здоровья ребенка;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Закаливание организма ребенка;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Формировать у ребенка физические навыки (ходьба, бег, прыжки, лазание…)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Научить ребенка самостоятельно контролировать нагрузку для своего организма;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Воспитывать культурно – гигиенические навыки;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Воспитывать смелость, выносливость, находчивость, честность…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Воспитывать физические качества (развитие ловкости,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224136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задачи физического воспитания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8"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быстроты,  силы и выносливости)</a:t>
            </a:r>
            <a:endParaRPr lang="ru-RU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96745734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1196752"/>
            <a:ext cx="8568952" cy="5328592"/>
          </a:xfrm>
        </p:spPr>
      </p:pic>
    </p:spTree>
  </p:cSld>
  <p:clrMapOvr>
    <a:masterClrMapping/>
  </p:clrMapOvr>
  <p:transition spd="med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395192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Физическое воспитание – это основа для всестороннего и гармоничного развития личности. Оно неотрывно связано с интеллектом. Ребенок, правильно воспитанный физически, более требователен к самому себе, у него появляется чувство товарищества и принадлежности к коллективу. Физическое развитие – это не только укрепление воли, но и совершенствование силы маленького человека. Выносливость ребенка будет формироваться в процессе занятий физкультурой.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04392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ПОНЯТИЕ И ВАЖНОСТЬ ФИЗИЧЕСКОГО ВОСПИТАНИЯ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8"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Михаил\Documents\zdorovaya_semy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32656"/>
            <a:ext cx="8496944" cy="626469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171056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marL="514350" indent="-514350"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 Поддерживайте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интерес ребенка к занятиям физической культурой, ни в коем случае не высказывайте свое пренебрежение к физическому развитию;</a:t>
            </a:r>
          </a:p>
          <a:p>
            <a:pPr marL="514350" indent="-514350"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занятиях физической культурой необходимо выдерживать единую «линию поведения» обоих родителей.  Поощряйте любое его достижение…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484512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ТОГО,  ЧТОБЫ   ПРОЦЕСС  ЗАНЯТИЯ ФИЗИЧЕСКОЙ  КУЛЬТУРОЙ   БЫЛ  БОЛЕЕ  ДЕЙСТВЕННЫМ,   МОЖНО ВОСПОЛЬЗОВАТЬСЯ   СЛЕДУЮЩИМИ РЕКОМЕНДАЦИЯМИ: 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8"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Михаил\Documents\9acb72d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76672"/>
            <a:ext cx="8496943" cy="597666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165</TotalTime>
  <Words>465</Words>
  <Application>Microsoft Office PowerPoint</Application>
  <PresentationFormat>Экран (4:3)</PresentationFormat>
  <Paragraphs>66</Paragraphs>
  <Slides>17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Бумажная</vt:lpstr>
      <vt:lpstr>ФИЗКУЛЬТУРА В СЕМЬЕ </vt:lpstr>
      <vt:lpstr>ПРИ ЗАНЯТИИ  СПОРТОМ  ПРОЯВИТЕ:</vt:lpstr>
      <vt:lpstr>Слайд 3</vt:lpstr>
      <vt:lpstr>Основные задачи физического воспитания</vt:lpstr>
      <vt:lpstr>быстроты,  силы и выносливости)</vt:lpstr>
      <vt:lpstr>ПОНЯТИЕ И ВАЖНОСТЬ ФИЗИЧЕСКОГО ВОСПИТАНИЯ</vt:lpstr>
      <vt:lpstr>Слайд 7</vt:lpstr>
      <vt:lpstr>ДЛЯ ТОГО,  ЧТОБЫ   ПРОЦЕСС  ЗАНЯТИЯ ФИЗИЧЕСКОЙ  КУЛЬТУРОЙ   БЫЛ  БОЛЕЕ  ДЕЙСТВЕННЫМ,   МОЖНО ВОСПОЛЬЗОВАТЬСЯ   СЛЕДУЮЩИМИ РЕКОМЕНДАЦИЯМИ: </vt:lpstr>
      <vt:lpstr>Слайд 9</vt:lpstr>
      <vt:lpstr>Слайд 10</vt:lpstr>
      <vt:lpstr>Не перегружайте ребенка, учитывайте его возраст;   Все действия должны сопровождаться: любовью,  терпением и пониманием.</vt:lpstr>
      <vt:lpstr>Спорт – закалка  на  долгую  жизнь!</vt:lpstr>
      <vt:lpstr>Спортивный уголок дома</vt:lpstr>
      <vt:lpstr>Слайд 14</vt:lpstr>
      <vt:lpstr>Слайд 15</vt:lpstr>
      <vt:lpstr>Слайд 16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Михаил</dc:creator>
  <cp:lastModifiedBy>comp1</cp:lastModifiedBy>
  <cp:revision>22</cp:revision>
  <dcterms:created xsi:type="dcterms:W3CDTF">2016-02-20T15:25:38Z</dcterms:created>
  <dcterms:modified xsi:type="dcterms:W3CDTF">2019-10-22T09:55:13Z</dcterms:modified>
</cp:coreProperties>
</file>