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2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8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4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45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805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7634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0982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7281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03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565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573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359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62160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8633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3513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3968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739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930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71513" y="1906588"/>
            <a:ext cx="7789862" cy="4506912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1851681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6707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9800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69120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9071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88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207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289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5197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21278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39799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9252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307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569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6198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55842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44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627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446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900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90036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28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73775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048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940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268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347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9283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1655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674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2412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088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644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321663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76758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9952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4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65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82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0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23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fld id="{D2CAEB29-0CFA-45A3-B389-D5B1BF80229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fld id="{F1D04003-D376-4E3B-8C2C-B7BF69D85D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krasncham.schoolrm.ru/sveden/employees/35160/312921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388697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6624736" cy="504055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Constantia" pitchFamily="18" charset="0"/>
              </a:rPr>
              <a:t>Министерство образования Республики Мордовия</a:t>
            </a:r>
            <a:endParaRPr lang="ru-RU" sz="1800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976664" cy="5472608"/>
          </a:xfrm>
        </p:spPr>
        <p:txBody>
          <a:bodyPr/>
          <a:lstStyle/>
          <a:p>
            <a:r>
              <a:rPr lang="ru-RU" sz="4000" dirty="0" smtClean="0">
                <a:solidFill>
                  <a:srgbClr val="C00000"/>
                </a:solidFill>
                <a:latin typeface="Constantia" pitchFamily="18" charset="0"/>
              </a:rPr>
              <a:t>ПОРТФОЛИО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Беляковой Натальи Викторовны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l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 «Детский сад комбинированного вида «Красная шапочка» МБДОУ «Детский сад «Планета детства» комбинированного вида»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РМ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21.04.1985г.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высшее, Государственное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№1813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31.01.2011г.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организатор- методист дошкольного образования по специальности «Педагогика и методика дошкольного образования»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должности воспитателя: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первая квалификационная категория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Приказ № 143 от 20 февраля 2018года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577212" y="1726185"/>
            <a:ext cx="2566787" cy="24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332656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Выступления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359049"/>
              </p:ext>
            </p:extLst>
          </p:nvPr>
        </p:nvGraphicFramePr>
        <p:xfrm>
          <a:off x="323528" y="298143"/>
          <a:ext cx="8640959" cy="6443225"/>
        </p:xfrm>
        <a:graphic>
          <a:graphicData uri="http://schemas.openxmlformats.org/drawingml/2006/table">
            <a:tbl>
              <a:tblPr firstRow="1" bandRow="1"/>
              <a:tblGrid>
                <a:gridCol w="431478"/>
                <a:gridCol w="1008181"/>
                <a:gridCol w="1800701"/>
                <a:gridCol w="1512168"/>
                <a:gridCol w="1905396"/>
                <a:gridCol w="1983035"/>
              </a:tblGrid>
              <a:tr h="3006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471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28.04.2022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«Детский сад комбинированного вида «Красная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шапочка» МБДОУ «Детский сад «Планета детства» комбинированного вида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Сообщение о реализации долгосрочного проекта «В мире профессий»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 –практикум «Методическая копилка: новинки,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идеи,н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аходки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662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23.11.2022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«Детский сад комбинированного вида «Красная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шапочка»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 дошкольников первоначальных чувств патриотизма через раннюю профориентацию»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 Система нравственно-патриотического воспитания в ДОУ»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946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06.09.2022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«Ранняя профориентация в работе с детьми младшего дошкольного возраста»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Секционное совещание воспитателей младших групп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756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79916"/>
            <a:ext cx="4474072" cy="6300140"/>
          </a:xfr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4836" y="188640"/>
            <a:ext cx="4075644" cy="629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83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16632"/>
            <a:ext cx="4752528" cy="6541715"/>
          </a:xfrm>
        </p:spPr>
      </p:pic>
    </p:spTree>
    <p:extLst>
      <p:ext uri="{BB962C8B-B14F-4D97-AF65-F5344CB8AC3E}">
        <p14:creationId xmlns:p14="http://schemas.microsoft.com/office/powerpoint/2010/main" xmlns="" val="20517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76902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Проведение открытых занятий, мастер- классов, мероприятий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0534980"/>
              </p:ext>
            </p:extLst>
          </p:nvPr>
        </p:nvGraphicFramePr>
        <p:xfrm>
          <a:off x="395536" y="980728"/>
          <a:ext cx="8568952" cy="3965768"/>
        </p:xfrm>
        <a:graphic>
          <a:graphicData uri="http://schemas.openxmlformats.org/drawingml/2006/table">
            <a:tbl>
              <a:tblPr firstRow="1" bandRow="1"/>
              <a:tblGrid>
                <a:gridCol w="1008112"/>
                <a:gridCol w="2287639"/>
                <a:gridCol w="1528785"/>
                <a:gridCol w="2016224"/>
                <a:gridCol w="1728192"/>
              </a:tblGrid>
              <a:tr h="7423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42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26.04.2022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«Детский сад комбинированного вида «Красная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шапочка»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Итоговое занятие по теме самообразования «Повар – кондитер»</a:t>
                      </a: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занятие для воспитателей ДОУ</a:t>
                      </a: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4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14.12.2022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 «Детский сад комбинированного вида «Красная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шапочка»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«Ранняя профориентация детей дошкольного возраста»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Квест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- игра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«Город профессий»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для воспитателей средних групп ДОУ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76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16632"/>
            <a:ext cx="4739026" cy="6523131"/>
          </a:xfrm>
        </p:spPr>
      </p:pic>
    </p:spTree>
    <p:extLst>
      <p:ext uri="{BB962C8B-B14F-4D97-AF65-F5344CB8AC3E}">
        <p14:creationId xmlns:p14="http://schemas.microsoft.com/office/powerpoint/2010/main" xmlns="" val="26051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1720" y="116632"/>
            <a:ext cx="4969530" cy="655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48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Позитивные результаты работы с воспитанниками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4322126" cy="594928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692696"/>
            <a:ext cx="4320480" cy="59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65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9752" y="116632"/>
            <a:ext cx="474063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05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Качество взаимодействия с родителями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548680"/>
            <a:ext cx="4511890" cy="6210484"/>
          </a:xfrm>
        </p:spPr>
      </p:pic>
    </p:spTree>
    <p:extLst>
      <p:ext uri="{BB962C8B-B14F-4D97-AF65-F5344CB8AC3E}">
        <p14:creationId xmlns:p14="http://schemas.microsoft.com/office/powerpoint/2010/main" xmlns="" val="117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336972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Работа с детьми из социально – неблагополучных семей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548680"/>
            <a:ext cx="4438416" cy="6109349"/>
          </a:xfrm>
        </p:spPr>
      </p:pic>
    </p:spTree>
    <p:extLst>
      <p:ext uri="{BB962C8B-B14F-4D97-AF65-F5344CB8AC3E}">
        <p14:creationId xmlns:p14="http://schemas.microsoft.com/office/powerpoint/2010/main" xmlns="" val="42203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428879" cy="985044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 по теме: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344817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«Ранняя профориентация детей дошкольного возраста»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70080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2"/>
              </a:rPr>
              <a:t>https://krasncham.schoolrm.ru/sveden/employees/35160/312921</a:t>
            </a:r>
            <a:r>
              <a:rPr lang="en-US" dirty="0" smtClean="0">
                <a:hlinkClick r:id="rId2"/>
              </a:rPr>
              <a:t>/</a:t>
            </a:r>
            <a:endParaRPr lang="ru-RU" dirty="0"/>
          </a:p>
        </p:txBody>
      </p:sp>
      <p:pic>
        <p:nvPicPr>
          <p:cNvPr id="5" name="Рисунок 4" descr="плаги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988840"/>
            <a:ext cx="3528392" cy="48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8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Лашманова Д.А..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960440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Лашманова Д.А..1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378588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59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>
                <a:solidFill>
                  <a:srgbClr val="C00000"/>
                </a:solidFill>
              </a:rPr>
              <a:t>Участие педагога в профессиональных конкурсах</a:t>
            </a: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7968359"/>
              </p:ext>
            </p:extLst>
          </p:nvPr>
        </p:nvGraphicFramePr>
        <p:xfrm>
          <a:off x="467545" y="1052733"/>
          <a:ext cx="8424935" cy="2952330"/>
        </p:xfrm>
        <a:graphic>
          <a:graphicData uri="http://schemas.openxmlformats.org/drawingml/2006/table">
            <a:tbl>
              <a:tblPr firstRow="1" bandRow="1"/>
              <a:tblGrid>
                <a:gridCol w="576063"/>
                <a:gridCol w="2793911"/>
                <a:gridCol w="1684987"/>
                <a:gridCol w="1684987"/>
                <a:gridCol w="1684987"/>
              </a:tblGrid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конкурса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Достижение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Викторина «Время знаний» «Знать про профессии нам интересно»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 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«День матери»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25.11.2022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46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4378182" cy="60212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5370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82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84102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Участие в инновационной (экспериментальной) деятельности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851952"/>
            <a:ext cx="4343928" cy="58750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488" y="861947"/>
            <a:ext cx="4271375" cy="58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8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76902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Наставничество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733776"/>
            <a:ext cx="4425149" cy="600759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6" y="717808"/>
            <a:ext cx="4342020" cy="602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56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8098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Наличие публикаций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1653237"/>
              </p:ext>
            </p:extLst>
          </p:nvPr>
        </p:nvGraphicFramePr>
        <p:xfrm>
          <a:off x="395536" y="1196752"/>
          <a:ext cx="8496944" cy="1749556"/>
        </p:xfrm>
        <a:graphic>
          <a:graphicData uri="http://schemas.openxmlformats.org/drawingml/2006/table">
            <a:tbl>
              <a:tblPr firstRow="1" bandRow="1"/>
              <a:tblGrid>
                <a:gridCol w="2304256"/>
                <a:gridCol w="1944216"/>
                <a:gridCol w="2124236"/>
                <a:gridCol w="2124236"/>
              </a:tblGrid>
              <a:tr h="59131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публикации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публикаций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публикации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68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Дополнительная образовательная программа «В мире профессий» для детей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5-7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2020-11-25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образовательный портал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Maam.ru</a:t>
                      </a:r>
                    </a:p>
                    <a:p>
                      <a:pPr algn="ctr"/>
                      <a:r>
                        <a:rPr lang="en-US" sz="1400" b="0" i="0" u="sng" kern="120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 tooltip="Наташа Белякова"/>
                        </a:rPr>
                        <a:t>http://www.maam.ru/users/</a:t>
                      </a:r>
                      <a:br>
                        <a:rPr lang="en-US" sz="1400" b="0" i="0" u="sng" kern="120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 tooltip="Наташа Белякова"/>
                        </a:rPr>
                      </a:br>
                      <a:r>
                        <a:rPr lang="en-US" sz="1400" b="1" i="0" u="sng" kern="120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 tooltip="Наташа Белякова"/>
                        </a:rPr>
                        <a:t>388697</a:t>
                      </a:r>
                      <a:endParaRPr lang="ru-RU" sz="140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364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16632"/>
            <a:ext cx="4680520" cy="6613725"/>
          </a:xfrm>
        </p:spPr>
      </p:pic>
    </p:spTree>
    <p:extLst>
      <p:ext uri="{BB962C8B-B14F-4D97-AF65-F5344CB8AC3E}">
        <p14:creationId xmlns:p14="http://schemas.microsoft.com/office/powerpoint/2010/main" xmlns="" val="1454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8098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Результаты участия воспитанников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52012"/>
              </p:ext>
            </p:extLst>
          </p:nvPr>
        </p:nvGraphicFramePr>
        <p:xfrm>
          <a:off x="395537" y="1196750"/>
          <a:ext cx="8496942" cy="4770866"/>
        </p:xfrm>
        <a:graphic>
          <a:graphicData uri="http://schemas.openxmlformats.org/drawingml/2006/table">
            <a:tbl>
              <a:tblPr firstRow="1" bandRow="1"/>
              <a:tblGrid>
                <a:gridCol w="517203"/>
                <a:gridCol w="1859060"/>
                <a:gridCol w="1909151"/>
                <a:gridCol w="1625502"/>
                <a:gridCol w="1329956"/>
                <a:gridCol w="1256070"/>
              </a:tblGrid>
              <a:tr h="7200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 конкурса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конкурса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проведения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Достижения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Белякова Варя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«Зимняя сказка»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12.01.2021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Глухова Кира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конкурс новогодний игрушки «Новогоднее чудо»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Русяев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Илья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детско-юношеского творчества по пожарной безопасности «Неопалимая купина»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Левщанов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Арсений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викторина «Время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знаний»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«Знать про профессии нам интересно»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747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336" y="476672"/>
            <a:ext cx="4427992" cy="5984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5631" y="476672"/>
            <a:ext cx="435318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8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620688"/>
            <a:ext cx="4436525" cy="6091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2257" y="620688"/>
            <a:ext cx="437818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98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11029238</TotalTime>
  <Words>549</Words>
  <Application>Microsoft Office PowerPoint</Application>
  <PresentationFormat>Экран (4:3)</PresentationFormat>
  <Paragraphs>124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Тема1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Министерство образования Республики Мордовия</vt:lpstr>
      <vt:lpstr>Представление собственного инновационного педагогического опыта по теме:</vt:lpstr>
      <vt:lpstr>Участие в инновационной (экспериментальной) деятельности</vt:lpstr>
      <vt:lpstr>Наставничество</vt:lpstr>
      <vt:lpstr>Наличие публикаций</vt:lpstr>
      <vt:lpstr>Слайд 6</vt:lpstr>
      <vt:lpstr>Результаты участия воспитанников</vt:lpstr>
      <vt:lpstr>Слайд 8</vt:lpstr>
      <vt:lpstr>Слайд 9</vt:lpstr>
      <vt:lpstr>Выступления</vt:lpstr>
      <vt:lpstr>Слайд 11</vt:lpstr>
      <vt:lpstr>Слайд 12</vt:lpstr>
      <vt:lpstr>Проведение открытых занятий, мастер- классов, мероприятий</vt:lpstr>
      <vt:lpstr>Слайд 14</vt:lpstr>
      <vt:lpstr>Слайд 15</vt:lpstr>
      <vt:lpstr>Позитивные результаты работы с воспитанниками</vt:lpstr>
      <vt:lpstr>Слайд 17</vt:lpstr>
      <vt:lpstr>Качество взаимодействия с родителями</vt:lpstr>
      <vt:lpstr>Работа с детьми из социально – неблагополучных семей</vt:lpstr>
      <vt:lpstr>Слайд 20</vt:lpstr>
      <vt:lpstr>Участие педагога в профессиональных конкурсах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Home</dc:creator>
  <cp:lastModifiedBy>User</cp:lastModifiedBy>
  <cp:revision>39</cp:revision>
  <dcterms:created xsi:type="dcterms:W3CDTF">2022-12-20T21:00:22Z</dcterms:created>
  <dcterms:modified xsi:type="dcterms:W3CDTF">2023-01-27T05:56:04Z</dcterms:modified>
</cp:coreProperties>
</file>