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9"/>
  </p:notesMasterIdLst>
  <p:sldIdLst>
    <p:sldId id="257" r:id="rId3"/>
    <p:sldId id="258" r:id="rId4"/>
    <p:sldId id="259" r:id="rId5"/>
    <p:sldId id="260" r:id="rId6"/>
    <p:sldId id="261" r:id="rId7"/>
    <p:sldId id="262" r:id="rId8"/>
    <p:sldId id="310" r:id="rId9"/>
    <p:sldId id="314" r:id="rId10"/>
    <p:sldId id="263" r:id="rId11"/>
    <p:sldId id="264" r:id="rId12"/>
    <p:sldId id="306" r:id="rId13"/>
    <p:sldId id="266" r:id="rId14"/>
    <p:sldId id="267" r:id="rId15"/>
    <p:sldId id="268" r:id="rId16"/>
    <p:sldId id="317" r:id="rId17"/>
    <p:sldId id="315" r:id="rId18"/>
    <p:sldId id="316" r:id="rId19"/>
    <p:sldId id="322" r:id="rId20"/>
    <p:sldId id="325" r:id="rId21"/>
    <p:sldId id="323" r:id="rId22"/>
    <p:sldId id="269" r:id="rId23"/>
    <p:sldId id="270" r:id="rId24"/>
    <p:sldId id="307" r:id="rId25"/>
    <p:sldId id="271" r:id="rId26"/>
    <p:sldId id="297" r:id="rId27"/>
    <p:sldId id="298" r:id="rId28"/>
    <p:sldId id="299" r:id="rId29"/>
    <p:sldId id="300" r:id="rId30"/>
    <p:sldId id="326" r:id="rId31"/>
    <p:sldId id="327" r:id="rId32"/>
    <p:sldId id="272" r:id="rId33"/>
    <p:sldId id="273" r:id="rId34"/>
    <p:sldId id="274" r:id="rId35"/>
    <p:sldId id="275" r:id="rId36"/>
    <p:sldId id="276" r:id="rId37"/>
    <p:sldId id="313" r:id="rId38"/>
    <p:sldId id="311" r:id="rId39"/>
    <p:sldId id="312" r:id="rId40"/>
    <p:sldId id="277" r:id="rId41"/>
    <p:sldId id="278" r:id="rId42"/>
    <p:sldId id="279" r:id="rId43"/>
    <p:sldId id="280" r:id="rId44"/>
    <p:sldId id="281" r:id="rId45"/>
    <p:sldId id="282" r:id="rId46"/>
    <p:sldId id="319" r:id="rId47"/>
    <p:sldId id="320" r:id="rId48"/>
    <p:sldId id="321" r:id="rId49"/>
    <p:sldId id="283" r:id="rId50"/>
    <p:sldId id="284" r:id="rId51"/>
    <p:sldId id="309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308" r:id="rId60"/>
    <p:sldId id="292" r:id="rId61"/>
    <p:sldId id="301" r:id="rId62"/>
    <p:sldId id="302" r:id="rId63"/>
    <p:sldId id="303" r:id="rId64"/>
    <p:sldId id="294" r:id="rId65"/>
    <p:sldId id="293" r:id="rId66"/>
    <p:sldId id="304" r:id="rId67"/>
    <p:sldId id="305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016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F3A65-0815-4D24-92E2-633A55ACA89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BBF98-9F2C-451C-8122-197FA29FE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5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BBF98-9F2C-451C-8122-197FA29FE31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10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3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5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77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36F8-8712-42E1-91D3-E77CA3E171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2376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62F1-5602-4B65-9CC7-E5D02D2536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7702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C2CA9-EBFD-4F64-9723-89353824D9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7509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64D09-6E04-483A-B01B-D6F8195731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0042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D586F-E210-468C-B54E-6BF843521A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6692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B69F2-603F-4595-B03F-ACE572090C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5913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7015C-EB43-4E9F-95BE-781952FC15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7718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26DAA-1E35-4ACA-97AC-733E9A1796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86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6C8C3-469B-4493-ABBD-1DA501C111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6718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388D8-37D2-4735-B8B1-7F6E8B24F8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3664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26EB4-5837-49FD-B063-C9D03367D6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354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802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9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69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052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204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511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58C490EF-10C9-48A0-9C11-544C10FBB79D}" type="slidenum">
              <a:rPr lang="ru-RU" altLang="ru-RU"/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816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5"/>
          <p:cNvSpPr>
            <a:spLocks noChangeArrowheads="1"/>
          </p:cNvSpPr>
          <p:nvPr/>
        </p:nvSpPr>
        <p:spPr bwMode="auto">
          <a:xfrm>
            <a:off x="714375" y="357188"/>
            <a:ext cx="614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Министерство образования Республики Мордовия</a:t>
            </a:r>
          </a:p>
        </p:txBody>
      </p:sp>
      <p:sp>
        <p:nvSpPr>
          <p:cNvPr id="4099" name="Прямоугольник 6"/>
          <p:cNvSpPr>
            <a:spLocks noChangeArrowheads="1"/>
          </p:cNvSpPr>
          <p:nvPr/>
        </p:nvSpPr>
        <p:spPr bwMode="auto">
          <a:xfrm>
            <a:off x="2786063" y="857250"/>
            <a:ext cx="247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Портфолио</a:t>
            </a:r>
            <a:endParaRPr lang="ru-RU" sz="2400" b="1">
              <a:solidFill>
                <a:srgbClr val="C00000"/>
              </a:solidFill>
              <a:ea typeface="MS Gothic" pitchFamily="49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1714500"/>
            <a:ext cx="64293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Надежкиной</a:t>
            </a:r>
            <a:r>
              <a:rPr lang="ru-RU" b="1" dirty="0" smtClean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 Ирины Александровны</a:t>
            </a:r>
          </a:p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воспитателя</a:t>
            </a:r>
            <a:endParaRPr lang="ru-RU" b="1" dirty="0">
              <a:solidFill>
                <a:srgbClr val="2D2DB9">
                  <a:lumMod val="50000"/>
                </a:srgbClr>
              </a:solidFill>
              <a:latin typeface="Times New Roman" pitchFamily="18" charset="0"/>
              <a:ea typeface="MS Gothic" pitchFamily="49" charset="-128"/>
            </a:endParaRPr>
          </a:p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МАДОУ «Детский сад № 112» </a:t>
            </a:r>
          </a:p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г. о. Саранск </a:t>
            </a:r>
          </a:p>
        </p:txBody>
      </p:sp>
      <p:sp>
        <p:nvSpPr>
          <p:cNvPr id="4101" name="Прямоугольник 8"/>
          <p:cNvSpPr>
            <a:spLocks noChangeArrowheads="1"/>
          </p:cNvSpPr>
          <p:nvPr/>
        </p:nvSpPr>
        <p:spPr bwMode="auto">
          <a:xfrm>
            <a:off x="357188" y="3000375"/>
            <a:ext cx="850106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Дата рождения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: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</a:rPr>
              <a:t>25.04.1976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Профессиональное образование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: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высшее,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МГУ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им. Н.П. Огарева. Квалификация по диплому: Биолог. Преподаватель. Специальность "Биология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Переподготовка: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ООО «Импульс». Педагогика и методика дошкольного образования в соответствии с ФГОС. Квалификация: воспитатель, 2022 г. </a:t>
            </a:r>
            <a:endParaRPr lang="ru-RU" altLang="ru-RU" sz="1600" b="1" dirty="0">
              <a:solidFill>
                <a:srgbClr val="C0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Стаж педагогической работы (по специальности):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</a:rPr>
              <a:t>20 лет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Общий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трудовой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стаж: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</a:rPr>
              <a:t>25 лет</a:t>
            </a:r>
            <a:endParaRPr lang="ru-RU" altLang="ru-RU" sz="1600" dirty="0">
              <a:solidFill>
                <a:srgbClr val="C00000"/>
              </a:solidFill>
              <a:latin typeface="Times New Roman" pitchFamily="18" charset="0"/>
              <a:ea typeface="MS Gothic" pitchFamily="49" charset="-128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Наличие квалификационной категории: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</a:rPr>
              <a:t>высшая категория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Дата последней аттестации: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</a:rPr>
              <a:t>20.02.2018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Награды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: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Почетная грамота Управления образования Администрации городского округа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Саранск,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2010 год. Почетная грамота Управления образования Департамента по социальной политике Администрации городского округа Саранск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, 2016 год. Почетная грамота министерства образования РМ, 2021 г.  Нагрудный знак «Почетный работник воспитания и просвещения РФ, 2021 г.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  <p:pic>
        <p:nvPicPr>
          <p:cNvPr id="2" name="Picture 2" descr="C:\Users\1\Desktop\98bf7550c06982ccecce8b74aeedc0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27075"/>
            <a:ext cx="1890464" cy="2413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4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:\Users\1\Desktop\прика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1916832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2050" name="Picture 2" descr="C:\Users\1\Desktop\СПРАКИ ДЛЯ НАДЕЖКИНОЙ\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38" y="29879"/>
            <a:ext cx="4641414" cy="6828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7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СПРАКИ ДЛЯ НАДЕЖКИНОЙ\1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448815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107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000125" y="1643063"/>
            <a:ext cx="74898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Наличие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публикаций</a:t>
            </a:r>
            <a:r>
              <a:rPr lang="ru-RU" altLang="ru-RU" sz="4400" b="1" i="1" dirty="0" smtClean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 </a:t>
            </a:r>
            <a:endParaRPr lang="ru-RU" altLang="ru-RU" sz="4400" b="1" i="1" dirty="0">
              <a:solidFill>
                <a:srgbClr val="2D2DB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2276872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6146" name="Picture 2" descr="C:\Users\1\Desktop\СПРАКИ ДЛЯ НАДЕЖКИНОЙ\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" y="0"/>
            <a:ext cx="442287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СКАНЫ\2022-11-16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53" y="-13333"/>
            <a:ext cx="5006285" cy="6884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2780928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1026" name="Picture 2" descr="C:\Users\1\Desktop\надежкина\ПАПКА 3\2022-01-20-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4279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надежкина\ПАПКА 3\2022-01-20-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0"/>
            <a:ext cx="47160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98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1\Desktop\надежкина\ПАПКА 3\Свидетельство проекта metod-kopilka.ru №84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99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:\Users\1\Desktop\надежкина\ПАПКА 3\Свидетельство проекта metod-kopilka.ru №85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6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надежкина\ПАПКА 3\Scan-200907-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1\Desktop\надежкина\ПАПКА 3\Scan-200907-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9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надежкина\ПАПКА 3\Scan-200907-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246"/>
            <a:ext cx="4571999" cy="68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1\Desktop\надежкина\ПАПКА 3\Scan-200907-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9025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813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а сайт\НАДЕЖКИНА\публикации\14.04.22\20220415_105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1\Desktop\на сайт\НАДЕЖКИНА\публикации\14.04.22\IMG_20221115_154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08"/>
            <a:ext cx="4257858" cy="683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737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а сайт\НАДЕЖКИНА\публикации\14.04.22\IMG_20221115_154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888"/>
            <a:ext cx="5688632" cy="682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41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50" y="500063"/>
            <a:ext cx="7858125" cy="32935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Представление педагогического опыта работы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Надежкиной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Ирины Александровны,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воспитателя МАДОУ «Детский сад </a:t>
            </a: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№ 112»</a:t>
            </a: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1000125" y="3714750"/>
            <a:ext cx="7572375" cy="167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экологической культуры у дошкольников через ознакомление с природными достопримечательностями Мордовии</a:t>
            </a: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»</a:t>
            </a:r>
            <a:endParaRPr lang="ru-RU" altLang="ru-RU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813" y="5715000"/>
            <a:ext cx="64293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http://ds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112</a:t>
            </a: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sar.schoolrm.ru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1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а сайт\НАДЕЖКИНА\публикации\IMG_20220627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"/>
            <a:ext cx="4413809" cy="685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на сайт\НАДЕЖКИНА\публикации\IMG-ddce976557bb3e2b1f2da38f06e71cb7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20"/>
            <a:ext cx="4644008" cy="685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667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1331913" y="260350"/>
            <a:ext cx="640715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i="1" dirty="0">
                <a:solidFill>
                  <a:srgbClr val="2D2DB9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Результаты участия воспитанников в: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конкурсах;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выставках;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турнирах; 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соревнованиях;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акциях;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фестивалях.</a:t>
            </a:r>
          </a:p>
        </p:txBody>
      </p:sp>
    </p:spTree>
    <p:extLst>
      <p:ext uri="{BB962C8B-B14F-4D97-AF65-F5344CB8AC3E}">
        <p14:creationId xmlns:p14="http://schemas.microsoft.com/office/powerpoint/2010/main" val="7859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2420888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3" name="Picture 2" descr="C:\Users\1\Desktop\СКАНЫ\2022-11-16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" y="0"/>
            <a:ext cx="463147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\Desktop\СКАНЫ\2022-11-16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13" y="5357"/>
            <a:ext cx="4484387" cy="6852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09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СКАНЫ\2022-11-16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25658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15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2276872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4098" name="Picture 2" descr="C:\Users\1\Desktop\надежкина\ПАПКА 4\ВСЕРОССИЙСКИЙ\113сентября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81"/>
            <a:ext cx="2123728" cy="34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надежкина\ПАПКА 4\ВСЕРОССИЙСКИЙ\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45" y="-18081"/>
            <a:ext cx="2434279" cy="34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надежкина\ПАПКА 4\ВСЕРОССИЙСКИЙ\2022-01-20-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19" y="1"/>
            <a:ext cx="2436461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надежкина\ПАПКА 4\ВСЕРОССИЙСКИЙ\2022-01-20-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33388"/>
            <a:ext cx="2080561" cy="34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1\Desktop\надежкина\ПАПКА 4\ВСЕРОССИЙСКИЙ\2022-01-20-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62924"/>
            <a:ext cx="214834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1\Desktop\надежкина\ПАПКА 4\ВСЕРОССИЙСКИЙ\27081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62924"/>
            <a:ext cx="245889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1\Desktop\надежкина\ПАПКА 4\ВСЕРОССИЙСКИЙ\Scan-200907-00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29000"/>
            <a:ext cx="233972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565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надежкина\ПАПКА 4\ВСЕРОССИЙСКИЙ\2022-01-20-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20499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надежкина\ПАПКА 4\ВСЕРОССИЙСКИЙ\2022-01-20-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98" y="-1"/>
            <a:ext cx="4723501" cy="3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надежкина\ПАПКА 4\ВСЕРОССИЙСКИЙ\Scan-200907-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9" y="3140968"/>
            <a:ext cx="5189984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66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адежкина\ПАПКА 4\МЕЖДУНАРОДНЫЙ\65d08c7ced2704c94295eec08c2eb5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" y="116632"/>
            <a:ext cx="2445179" cy="34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надежкина\ПАПКА 4\МЕЖДУНАРОДНЫЙ\756360ВО1.Б.2020.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818"/>
            <a:ext cx="2156498" cy="34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надежкина\ПАПКА 4\МЕЖДУНАРОДНЫЙ\41227255ВО1.Б.2021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818"/>
            <a:ext cx="2304256" cy="34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надежкина\ПАПКА 4\МЕЖДУНАРОДНЫЙ\Scan-200907-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04" y="3457085"/>
            <a:ext cx="2398354" cy="340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\Desktop\надежкина\ПАПКА 4\МЕЖДУНАРОДНЫЙ\ке-060-062-sert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362" y="3487163"/>
            <a:ext cx="2147027" cy="332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25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надежкина\ПАПКА 4\РЕСПБЛИКАНСКИЙ\2022-01-20-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" y="-1812"/>
            <a:ext cx="2796774" cy="386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надежкина\ПАПКА 4\РЕСПБЛИКАНСКИЙ\Scan-200907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19" y="2664830"/>
            <a:ext cx="2971117" cy="4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надежкина\ПАПКА 4\РЕСПБЛИКАНСКИЙ\Scan-200907-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1812"/>
            <a:ext cx="3347864" cy="48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95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1\Desktop\надежкина\ПАПКА 4\ГОРОДСКОЙ\2022-01-20-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97"/>
            <a:ext cx="2475344" cy="348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надежкина\ПАПКА 4\ГОРОДСКОЙ\2022-01-20-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476"/>
            <a:ext cx="2528704" cy="35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1\Desktop\надежкина\ПАПКА 4\ГОРОДСКОЙ\2022-01-20-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39" y="-33566"/>
            <a:ext cx="2640748" cy="35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1\Desktop\надежкина\ПАПКА 4\ГОРОДСКОЙ\IMG-20201211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" y="3414526"/>
            <a:ext cx="2771800" cy="33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1\Desktop\надежкина\ПАПКА 4\ГОРОДСКОЙ\-1343451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53" y="3437330"/>
            <a:ext cx="3374923" cy="341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1\Desktop\надежкина\ПАПКА 4\2022-01-20-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06" y="3414527"/>
            <a:ext cx="2866681" cy="33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12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на сайт\НАДЕЖКИНА\диплом воспитанников\12.11.22\IMG_20221113_211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" y="20379"/>
            <a:ext cx="4424512" cy="68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на сайт\НАДЕЖКИНА\диплом воспитанников\12.11.22\IMG_20221113_215056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378"/>
            <a:ext cx="4716016" cy="68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2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1988840"/>
            <a:ext cx="150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антиплагиат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49694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52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а сайт\НАДЕЖКИНА\диплом воспитанников\2022\роди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38"/>
            <a:ext cx="4752950" cy="68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на сайт\НАДЕЖКИНА\диплом воспитанников\IMG_20221108_115420_6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81" y="42536"/>
            <a:ext cx="4432149" cy="681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79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755650" y="1143000"/>
            <a:ext cx="77454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Наличие авторских программ, методических пособий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0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2492896"/>
            <a:ext cx="19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Скан программы</a:t>
            </a:r>
            <a:endParaRPr lang="ru-RU" dirty="0"/>
          </a:p>
        </p:txBody>
      </p:sp>
      <p:pic>
        <p:nvPicPr>
          <p:cNvPr id="9218" name="Picture 2" descr="C:\Users\1\Desktop\надежкина\ПАПКА 5\2022-01-20-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7105"/>
            <a:ext cx="5040560" cy="6800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56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1916832"/>
            <a:ext cx="115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резензия</a:t>
            </a:r>
            <a:endParaRPr lang="ru-RU" dirty="0"/>
          </a:p>
        </p:txBody>
      </p:sp>
      <p:pic>
        <p:nvPicPr>
          <p:cNvPr id="10242" name="Picture 2" descr="C:\Users\1\Desktop\надежкина\ПАПКА 5\2022-01-20-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0"/>
            <a:ext cx="4559209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надежкина\ПАПКА 5\2022-01-20-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992"/>
            <a:ext cx="4644008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94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755650" y="1143000"/>
            <a:ext cx="77454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Выступления на  заседаниях методических советов, научно-практических конференциях, педагогических чтениях, семинарах, секциях, форумах,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радиопередачах (очно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)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220486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справки</a:t>
            </a:r>
            <a:endParaRPr lang="ru-RU" dirty="0"/>
          </a:p>
        </p:txBody>
      </p:sp>
      <p:pic>
        <p:nvPicPr>
          <p:cNvPr id="1026" name="Picture 2" descr="C:\Users\1\Desktop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" y="0"/>
            <a:ext cx="45486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74" y="0"/>
            <a:ext cx="477692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831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8070"/>
            <a:ext cx="4868409" cy="6843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385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МЕТОДИСТ\АТТЕСТАЦИЯ\ПАРТФОЛИО\надежкина\ПАПКА 6\323759Ф1.Б.2019.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688931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МЕТОДИСТ\АТТЕСТАЦИЯ\ПАРТФОЛИО\надежкина\ПАПКА 6\756434Ф1.Б.2020.4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"/>
            <a:ext cx="252028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МЕТОДИСТ\АТТЕСТАЦИЯ\ПАРТФОЛИО\надежкина\ПАПКА 6\диплом совушка 2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264"/>
            <a:ext cx="2627784" cy="327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МЕТОДИСТ\АТТЕСТАЦИЯ\ПАРТФОЛИО\надежкина\ПАПКА 6\IMG-aeef8a118df34bb356558858de033cb9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18" y="3293865"/>
            <a:ext cx="2550825" cy="35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esktop\МЕТОДИСТ\АТТЕСТАЦИЯ\ПАРТФОЛИО\надежкина\ПАПКА 6\Scan-200907-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6" y="3139358"/>
            <a:ext cx="2609083" cy="36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289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ЕТОДИСТ\АТТЕСТАЦИЯ\ПАРТФОЛИО\надежкина\ПАПКА 6\Scan-200907-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776" cy="37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МЕТОДИСТ\АТТЕСТАЦИЯ\ПАРТФОЛИО\надежкина\ПАПКА 6\Scan-200907-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2523573" cy="35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МЕТОДИСТ\АТТЕСТАЦИЯ\ПАРТФОЛИО\надежкина\ПАПКА 6\2022-01-20-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227" y="3717031"/>
            <a:ext cx="4112694" cy="29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214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71550" y="981075"/>
            <a:ext cx="705643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Проведение открытых занятий, 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804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88" y="928688"/>
            <a:ext cx="8037512" cy="3249612"/>
          </a:xfrm>
        </p:spPr>
        <p:txBody>
          <a:bodyPr/>
          <a:lstStyle/>
          <a:p>
            <a:pPr eaLnBrk="1" hangingPunct="1"/>
            <a:r>
              <a:rPr lang="ru-RU" altLang="ru-RU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Участие в инновационной (экспериментальной) деятельности</a:t>
            </a:r>
            <a:endParaRPr lang="ru-RU" altLang="ru-RU" i="1" smtClean="0">
              <a:solidFill>
                <a:srgbClr val="16165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2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2060848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026" name="Picture 2" descr="C:\Users\1\Desktop\СПРАКИ ДЛЯ НАДЕЖКИНОЙ\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31" y="27321"/>
            <a:ext cx="4882333" cy="6662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1071563" y="1125538"/>
            <a:ext cx="6670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Экспертная деятельность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44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2348880"/>
            <a:ext cx="99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</a:t>
            </a:r>
            <a:endParaRPr lang="ru-RU" dirty="0"/>
          </a:p>
        </p:txBody>
      </p:sp>
      <p:pic>
        <p:nvPicPr>
          <p:cNvPr id="4098" name="Picture 2" descr="C:\Users\1\Desktop\42эксп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4464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313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1071563" y="1125538"/>
            <a:ext cx="66706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6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2060848"/>
            <a:ext cx="272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Скан приказов, справки</a:t>
            </a:r>
            <a:endParaRPr lang="ru-RU" dirty="0"/>
          </a:p>
        </p:txBody>
      </p:sp>
      <p:pic>
        <p:nvPicPr>
          <p:cNvPr id="4098" name="Picture 2" descr="C:\Users\1\Desktop\надежкина\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надежкина\00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68"/>
            <a:ext cx="4572000" cy="6842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26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надежкина\001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8802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1\Desktop\надежкина\001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66" y="0"/>
            <a:ext cx="4355976" cy="6842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582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надежкина\001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1\Desktop\надежкина\001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29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1\Desktop\надежкина\001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571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:\Users\1\Desktop\надежкина\001 (1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56103" cy="6842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159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1071563" y="1125538"/>
            <a:ext cx="6670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553304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1412776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2050" name="Picture 2" descr="C:\Users\1\Desktop\СКАНЫ\2022-02-11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" y="0"/>
            <a:ext cx="467220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СКАНЫ\2022-02-11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81" y="-11020"/>
            <a:ext cx="4545888" cy="6869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759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КАНЫ\2020-02-13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188640"/>
            <a:ext cx="5192199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1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КАНЫ\2022-02-11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" y="0"/>
            <a:ext cx="46198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СКАНЫ\2022-02-11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28" y="27047"/>
            <a:ext cx="4776926" cy="6830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52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350" y="3254375"/>
            <a:ext cx="70564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Качество взаимодействия с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родителями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94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564904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026" name="Picture 2" descr="C:\Users\1\Desktop\СКАНЫ\2022-02-11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62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СКАНЫ\2022-02-11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32" y="0"/>
            <a:ext cx="460690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32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1772816"/>
            <a:ext cx="178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анкетирование</a:t>
            </a:r>
            <a:endParaRPr lang="ru-RU" dirty="0"/>
          </a:p>
        </p:txBody>
      </p:sp>
      <p:pic>
        <p:nvPicPr>
          <p:cNvPr id="5122" name="Picture 2" descr="C:\Users\1\Desktop\СПРАКИ ДЛЯ НАДЕЖКИНОЙ\1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09" y="0"/>
            <a:ext cx="4944429" cy="6800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599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00113" y="1700213"/>
            <a:ext cx="7559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Работа с детьми из социально-неблагополучных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семей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1628800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1266" name="Picture 2" descr="C:\Users\1\Desktop\СПРАКИ ДЛЯ НАДЕЖКИНОЙ\1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6" y="0"/>
            <a:ext cx="574284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75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1"/>
          <p:cNvSpPr>
            <a:spLocks noChangeArrowheads="1"/>
          </p:cNvSpPr>
          <p:nvPr/>
        </p:nvSpPr>
        <p:spPr bwMode="auto">
          <a:xfrm>
            <a:off x="900113" y="1700213"/>
            <a:ext cx="75596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9949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420888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5122" name="Picture 2" descr="C:\Users\1\Desktop\СКАНЫ\2022-02-01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СКАНЫ\2022-02-01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280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СКАНЫ\2022-02-01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СКАНЫ\2022-02-01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57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2348880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11266" name="Picture 2" descr="C:\Users\1\Desktop\надежкина\ПАПКА 13\ВСЕРОССИЙСКИЙ\Scan-200907-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02"/>
            <a:ext cx="4499992" cy="314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надежкина\ПАПКА 13\ВСЕРОССИЙСКИЙ\Scan-200907-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49" y="0"/>
            <a:ext cx="4499992" cy="317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1\Desktop\надежкина\ПАПКА 13\ВСЕРОССИЙСКИЙ\Scan-200907-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8438"/>
            <a:ext cx="2987824" cy="38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\Desktop\надежкина\ПАПКА 13\ВСЕРОССИЙСКИЙ\Scan-200907-0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88438"/>
            <a:ext cx="3026273" cy="386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1\Desktop\надежкина\ПАПКА 13\ВСЕРОССИЙСКИЙ\Scan-200907-00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88437"/>
            <a:ext cx="2821631" cy="38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6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СКАНЫ\2020-02-13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10" y="142852"/>
            <a:ext cx="4357719" cy="659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796136" y="1556792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3074" name="Picture 2" descr="C:\Users\1\Desktop\СПРАКИ ДЛЯ НАДЕЖКИНОЙ\1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16" y="117137"/>
            <a:ext cx="4815484" cy="6674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надежкина\ПАПКА 13\МЕЖДУНАРОДНЫЙ\728862Ф1.Б.2020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720" cy="344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\Desktop\надежкина\ПАПКА 13\МЕЖДУНАРОДНЫЙ\756434Ф1.Б.2020.4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46" y="0"/>
            <a:ext cx="2113206" cy="344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1\Desktop\надежкина\ПАПКА 13\МЕЖДУНАРОДНЫЙ\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6215"/>
            <a:ext cx="2088232" cy="344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1\Desktop\надежкина\ПАПКА 13\МЕЖДУНАРОДНЫЙ\Scan-200907-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00" y="0"/>
            <a:ext cx="2897486" cy="34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1\Desktop\надежкина\ПАПКА 13\МЕЖДУНАРОДНЫЙ\Scan-200907-0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" y="3402124"/>
            <a:ext cx="1989708" cy="34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1\Desktop\надежкина\ПАПКА 13\МЕЖДУНАРОДНЫЙ\Scan-200907-00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888" y="3371067"/>
            <a:ext cx="2352745" cy="34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1\Desktop\надежкина\ПАПКА 13\МЕЖДУНАРОДНЫЙ\Scan-200907-0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33" y="3441132"/>
            <a:ext cx="4785253" cy="341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712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надежкина\ПАПКА 13\РЕСПУБЛИКАНСКИЙ\Scan-200907-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3327681" cy="47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\Desktop\надежкина\ПАПКА 13\РЕСПУБЛИКАНСКИЙ\Tqn16sktcfHA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81" y="1916832"/>
            <a:ext cx="5708815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6253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надежкина\ПАПКА 13\ГОРОДСКОЙ\Scan-200907-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2952328" cy="418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1\Desktop\надежкина\ПАПКА 13\ГОРОДСКОЙ\Scan-200907-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94" y="948612"/>
            <a:ext cx="2780425" cy="49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1\Desktop\надежкина\ПАПКА 13\ГОРОДСКОЙ\Scan-200907-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844824"/>
            <a:ext cx="3384377" cy="50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20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1"/>
          <p:cNvSpPr txBox="1">
            <a:spLocks noChangeArrowheads="1"/>
          </p:cNvSpPr>
          <p:nvPr/>
        </p:nvSpPr>
        <p:spPr bwMode="auto">
          <a:xfrm>
            <a:off x="661988" y="23495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0625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1556792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15362" name="Picture 2" descr="C:\Users\1\Desktop\надежкина\ПАПКА 14\2022-01-20-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2022-06-21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0"/>
            <a:ext cx="471601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esktop\2022-06-21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85" y="152400"/>
            <a:ext cx="471601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23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надежкина\ПАПКА 14\Scan-200521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" y="0"/>
            <a:ext cx="45488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\Desktop\надежкина\ПАПКА 14\МЧ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7372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надежкина\ПАПКА 14\2022-01-20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" y="1"/>
            <a:ext cx="47134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1\Desktop\надежкина\ПАПКА 14\2022-01-20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02"/>
            <a:ext cx="4418531" cy="685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92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адежкина\ПАПКА 1\2022-01-20-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" y="1"/>
            <a:ext cx="4608627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надежкина\ПАПКА 1\2022-01-20-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85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надежкина\ПАПКА 1\2022-01-20-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9"/>
            <a:ext cx="471601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1\Desktop\надежкина\ПАПКА 1\2022-01-20-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6844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41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691681" y="2708275"/>
            <a:ext cx="5350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FF0000"/>
                </a:solidFill>
                <a:ea typeface="MS Gothic" pitchFamily="49" charset="-128"/>
              </a:rPr>
              <a:t> </a:t>
            </a:r>
            <a:r>
              <a:rPr lang="ru-RU" dirty="0" smtClean="0">
                <a:solidFill>
                  <a:srgbClr val="FF0000"/>
                </a:solidFill>
                <a:ea typeface="MS Gothic" pitchFamily="49" charset="-128"/>
              </a:rPr>
              <a:t>              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Наставничество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7550786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5246</TotalTime>
  <Words>324</Words>
  <Application>Microsoft Office PowerPoint</Application>
  <PresentationFormat>Экран (4:3)</PresentationFormat>
  <Paragraphs>62</Paragraphs>
  <Slides>66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66</vt:i4>
      </vt:variant>
    </vt:vector>
  </HeadingPairs>
  <TitlesOfParts>
    <vt:vector size="68" baseType="lpstr">
      <vt:lpstr>2_Тема Office</vt:lpstr>
      <vt:lpstr>Тема Office</vt:lpstr>
      <vt:lpstr>Презентация PowerPoint</vt:lpstr>
      <vt:lpstr>Презентация PowerPoint</vt:lpstr>
      <vt:lpstr>Презентация PowerPoint</vt:lpstr>
      <vt:lpstr>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40</cp:revision>
  <cp:lastPrinted>2022-11-15T08:21:08Z</cp:lastPrinted>
  <dcterms:created xsi:type="dcterms:W3CDTF">2022-01-19T11:50:35Z</dcterms:created>
  <dcterms:modified xsi:type="dcterms:W3CDTF">2022-11-25T08:51:28Z</dcterms:modified>
</cp:coreProperties>
</file>