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56" r:id="rId3"/>
    <p:sldId id="257" r:id="rId4"/>
    <p:sldId id="258" r:id="rId5"/>
    <p:sldId id="260" r:id="rId6"/>
    <p:sldId id="261" r:id="rId7"/>
    <p:sldId id="278" r:id="rId8"/>
    <p:sldId id="262" r:id="rId9"/>
    <p:sldId id="263" r:id="rId10"/>
    <p:sldId id="264" r:id="rId11"/>
    <p:sldId id="276" r:id="rId12"/>
    <p:sldId id="267" r:id="rId13"/>
    <p:sldId id="268" r:id="rId14"/>
    <p:sldId id="281" r:id="rId15"/>
    <p:sldId id="280" r:id="rId16"/>
    <p:sldId id="269" r:id="rId17"/>
    <p:sldId id="270" r:id="rId18"/>
    <p:sldId id="283" r:id="rId19"/>
    <p:sldId id="271" r:id="rId20"/>
    <p:sldId id="272" r:id="rId21"/>
    <p:sldId id="273" r:id="rId22"/>
    <p:sldId id="274" r:id="rId23"/>
    <p:sldId id="28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2490" y="-7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104sar.schoolrm.ru/sveden/employees/11248/404344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398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052736"/>
            <a:ext cx="47880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ru-RU" sz="3600" kern="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lvl="0" algn="ctr">
              <a:defRPr/>
            </a:pPr>
            <a:r>
              <a:rPr 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Гарина Юлия Геннадьевна</a:t>
            </a:r>
            <a:endParaRPr lang="ru-RU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ru-RU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оспитатель МАДОУ </a:t>
            </a:r>
            <a:r>
              <a:rPr lang="ru-RU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104»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9" y="2780928"/>
            <a:ext cx="505954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36A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kumimoji="0" lang="ru-RU" alt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высшее,    </a:t>
            </a: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ГБОУ ВПО «МГУ им. Н.П. Огарева»</a:t>
            </a:r>
            <a:endParaRPr kumimoji="0" lang="ru-RU" altLang="ru-RU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>
              <a:buClr>
                <a:srgbClr val="8E736A">
                  <a:lumMod val="75000"/>
                </a:srgbClr>
              </a:buClr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</a:t>
            </a:r>
            <a:r>
              <a:rPr lang="ru-RU" sz="1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работа»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36A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по социальной работе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36A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ВСГ 4352593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36A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01.06.2010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36A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36A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lang="ru-RU" sz="1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ВПО «МГПИ им. М.Е. </a:t>
            </a:r>
            <a:r>
              <a:rPr lang="ru-RU" sz="16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1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36A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«Воспитатель»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36A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lang="ru-RU" sz="1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132407203828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36A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01.10.2018 г.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marR="0" lvl="0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CA3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</a:t>
            </a:r>
            <a:r>
              <a:rPr kumimoji="0" lang="en-US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17 лет</a:t>
            </a:r>
            <a:r>
              <a: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74320" marR="0" lvl="0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CA3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работы: </a:t>
            </a: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 лет.</a:t>
            </a:r>
            <a:endParaRPr kumimoji="0" lang="ru-RU" altLang="ru-RU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marR="0" lvl="0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CA3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</a:t>
            </a: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учреждении: 5 лет.</a:t>
            </a:r>
            <a:endParaRPr kumimoji="0" lang="ru-RU" altLang="ru-RU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marR="0" lvl="0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CA3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должность: воспитатель</a:t>
            </a:r>
          </a:p>
          <a:p>
            <a:pPr marL="274320" marR="0" lvl="0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CA3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категория: -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071" y="1052736"/>
            <a:ext cx="3221596" cy="4825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764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2019\SCX-4623_20190716_17013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" r="5639"/>
          <a:stretch/>
        </p:blipFill>
        <p:spPr bwMode="auto">
          <a:xfrm>
            <a:off x="755576" y="677866"/>
            <a:ext cx="3637770" cy="532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1" y="619913"/>
            <a:ext cx="3863667" cy="5430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50715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48680"/>
            <a:ext cx="4022041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документы  для работы\Награждение\2022-2023\Новогодняя фантазия\Новогодняя фантазия Фролов Мир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89" y="532335"/>
            <a:ext cx="4095095" cy="578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Выступления </a:t>
            </a:r>
            <a:r>
              <a:rPr lang="ru-RU" altLang="ru-RU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заседаниях методических советов, научно-практических конференциях, педагогических чтениях , семинарах, секциях , форумах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3528392" cy="498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31420"/>
            <a:ext cx="3405879" cy="4814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2624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yandex.ru/message_part/%D0%92%D1%8B%D1%81%D1%82%D1%83%D0%BF%D0%BB%D0%B5%D0%BD%D0%B8%D0%B5+%D0%93%D0%B0%D1%80%D0%B8%D0%BD%D0%B0.jpg?_uid=77661444&amp;name=%D0%92%D1%8B%D1%81%D1%82%D1%83%D0%BF%D0%BB%D0%B5%D0%BD%D0%B8%D0%B5+%D0%93%D0%B0%D1%80%D0%B8%D0%BD%D0%B0.jpg&amp;hid=1.2&amp;ids=178736610211286278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6" name="AutoShape 4" descr="https://mail.yandex.ru/message_part/%D0%92%D1%8B%D1%81%D1%82%D1%83%D0%BF%D0%BB%D0%B5%D0%BD%D0%B8%D0%B5+%D0%93%D0%B0%D1%80%D0%B8%D0%BD%D0%B0.jpg?_uid=77661444&amp;name=%D0%92%D1%8B%D1%81%D1%82%D1%83%D0%BF%D0%BB%D0%B5%D0%BD%D0%B8%D0%B5+%D0%93%D0%B0%D1%80%D0%B8%D0%BD%D0%B0.jpg&amp;hid=1.2&amp;ids=178736610211286278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443845"/>
            <a:ext cx="4248472" cy="5832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43844"/>
            <a:ext cx="4128393" cy="583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31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3933"/>
            <a:ext cx="4169584" cy="589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77562" cy="590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7206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гарина\ерюшкина справ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2" y="332656"/>
            <a:ext cx="4103358" cy="572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33964"/>
            <a:ext cx="4547739" cy="332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3148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  </a:t>
            </a:r>
          </a:p>
          <a:p>
            <a:pPr lvl="0" algn="ctr">
              <a:spcBef>
                <a:spcPct val="0"/>
              </a:spcBef>
            </a:pPr>
            <a:r>
              <a:rPr lang="ru-RU" altLang="ru-RU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мастер-классов, мероприятий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719" y="980728"/>
            <a:ext cx="3857769" cy="545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55144"/>
            <a:ext cx="3875866" cy="547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2268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гарина\справка с евсевьева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656"/>
            <a:ext cx="4137972" cy="577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3" r="23371"/>
          <a:stretch/>
        </p:blipFill>
        <p:spPr bwMode="auto">
          <a:xfrm>
            <a:off x="395536" y="332656"/>
            <a:ext cx="4049381" cy="581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0584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477094"/>
            <a:ext cx="53823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комиссиях, педагогических сообществах</a:t>
            </a:r>
            <a:endParaRPr lang="ru-RU" altLang="ru-RU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928" y="1400423"/>
            <a:ext cx="3735288" cy="528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2400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636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</a:t>
            </a:r>
            <a:endParaRPr lang="ru-RU" altLang="ru-RU" sz="24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33" y="620688"/>
            <a:ext cx="4248472" cy="600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20688"/>
            <a:ext cx="4271772" cy="603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551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ru-RU" altLang="ru-RU" sz="2400" b="1" i="1" u="sng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 опыт                                                                                         </a:t>
            </a:r>
            <a:r>
              <a:rPr lang="ru-RU" altLang="ru-RU" sz="2400" b="1" i="1" u="sng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воспитателя                         Гариной Юлии Геннадьевны </a:t>
            </a:r>
            <a:endParaRPr lang="ru-RU" altLang="ru-RU" sz="2400" b="1" i="1" u="sng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ru-RU" altLang="ru-RU" sz="2400" b="1" i="1" u="sng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 на сайте:</a:t>
            </a:r>
            <a:endParaRPr lang="ru-RU" sz="2400" b="1" i="1" u="sng" kern="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3105835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https://ds104sar.schoolrm.ru/sveden/employees/11248/404344</a:t>
            </a:r>
            <a:r>
              <a:rPr lang="en-US" dirty="0" smtClean="0">
                <a:hlinkClick r:id="rId2"/>
              </a:rPr>
              <a:t>/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523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7709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Качество взаимодействия с родителями</a:t>
            </a:r>
            <a:endParaRPr lang="ru-RU" altLang="ru-RU" sz="24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224" y="491165"/>
            <a:ext cx="4503578" cy="6366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48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092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с детьми из социально-неблагополучных семей</a:t>
            </a:r>
            <a:endParaRPr lang="ru-RU" altLang="ru-RU" sz="24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92696"/>
            <a:ext cx="4104456" cy="5802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787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092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</a:p>
        </p:txBody>
      </p:sp>
      <p:pic>
        <p:nvPicPr>
          <p:cNvPr id="4" name="Picture 3" descr="C:\Users\Катя\Downloads\Гарина Юлия Геннадьевна, Тарасова Екатерина Александров..._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749" y="481816"/>
            <a:ext cx="4140005" cy="5854721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7" t="16865" r="47793" b="6250"/>
          <a:stretch/>
        </p:blipFill>
        <p:spPr bwMode="auto">
          <a:xfrm>
            <a:off x="4604742" y="432496"/>
            <a:ext cx="4272351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7888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26064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Награды и поощрения</a:t>
            </a:r>
            <a:endParaRPr lang="ru-RU" altLang="ru-RU" sz="24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28" y="916666"/>
            <a:ext cx="3816679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115" y="868374"/>
            <a:ext cx="3888432" cy="549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247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0"/>
            <a:ext cx="6480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altLang="ru-RU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инновационной                                      (экспериментальной) деятельности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830997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q"/>
              <a:defRPr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  <a:p>
            <a:pPr lvl="0" algn="just">
              <a:defRPr/>
            </a:pPr>
            <a:r>
              <a:rPr lang="ru-RU" altLang="ru-RU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 МАДОУ «Детский сад №104 комбинированного вида»</a:t>
            </a:r>
          </a:p>
          <a:p>
            <a:pPr lvl="0" algn="just">
              <a:defRPr/>
            </a:pPr>
            <a:r>
              <a:rPr lang="ru-RU" altLang="ru-RU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«Формирование познавательной активности детей дошкольного возраста в процессе организации исследовательской деятельности в детских мини-лабораториях», 2017-2022 г. </a:t>
            </a:r>
          </a:p>
        </p:txBody>
      </p:sp>
      <p:pic>
        <p:nvPicPr>
          <p:cNvPr id="5" name="Picture 2" descr="C:\Users\SAD\Desktop\учебный план 2017-2018\июнь\2019-11-13\Иннов.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" t="4227" r="7467" b="13874"/>
          <a:stretch/>
        </p:blipFill>
        <p:spPr bwMode="auto">
          <a:xfrm>
            <a:off x="3419872" y="2060848"/>
            <a:ext cx="5502891" cy="379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91880" y="3429000"/>
            <a:ext cx="5430883" cy="52836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55" y="2060848"/>
            <a:ext cx="3133125" cy="442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445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9"/>
            <a:ext cx="4032447" cy="607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1" t="7676" r="32434" b="6250"/>
          <a:stretch/>
        </p:blipFill>
        <p:spPr bwMode="auto">
          <a:xfrm>
            <a:off x="167418" y="260648"/>
            <a:ext cx="418855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276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67485" y="242455"/>
            <a:ext cx="30546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altLang="ru-RU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публикаций</a:t>
            </a:r>
            <a:endParaRPr lang="ru-RU" altLang="ru-RU" sz="2400" b="1" u="sng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265" y="836712"/>
            <a:ext cx="3975119" cy="561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74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4" t="16865" r="48017" b="6250"/>
          <a:stretch/>
        </p:blipFill>
        <p:spPr bwMode="auto">
          <a:xfrm>
            <a:off x="4716016" y="363395"/>
            <a:ext cx="4265233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368300"/>
            <a:ext cx="4292600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86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332656"/>
            <a:ext cx="675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участия </a:t>
            </a:r>
            <a:r>
              <a:rPr lang="ru-RU" alt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воспитанников в: </a:t>
            </a:r>
            <a:r>
              <a:rPr lang="ru-RU" altLang="ru-RU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конкурсах; выставках; турнирах; соревнованиях; акциях; фестивалях. </a:t>
            </a:r>
            <a:endParaRPr lang="ru-RU" altLang="ru-RU" u="sng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56578"/>
            <a:ext cx="3941410" cy="557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193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1" t="17262" r="47793" b="6249"/>
          <a:stretch/>
        </p:blipFill>
        <p:spPr bwMode="auto">
          <a:xfrm>
            <a:off x="539552" y="764704"/>
            <a:ext cx="3096344" cy="4455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1946762"/>
            <a:ext cx="4843896" cy="3426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660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 bwMode="auto">
          <a:xfrm>
            <a:off x="451" y="142486"/>
            <a:ext cx="4824536" cy="3129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Катя\Downloads\SD2UVKIj7o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1370" y="223250"/>
            <a:ext cx="3652630" cy="5163404"/>
          </a:xfrm>
          <a:prstGeom prst="rect">
            <a:avLst/>
          </a:prstGeom>
          <a:noFill/>
        </p:spPr>
      </p:pic>
      <p:pic>
        <p:nvPicPr>
          <p:cNvPr id="4" name="Picture 2" descr="C:\Users\Катя\Downloads\IMG_20220206_1505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1964837"/>
            <a:ext cx="3528392" cy="470452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632903053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408</TotalTime>
  <Words>241</Words>
  <Application>Microsoft Office PowerPoint</Application>
  <PresentationFormat>Экран (4:3)</PresentationFormat>
  <Paragraphs>37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Мо</dc:creator>
  <cp:lastModifiedBy>Воспитатель</cp:lastModifiedBy>
  <cp:revision>43</cp:revision>
  <dcterms:created xsi:type="dcterms:W3CDTF">2022-11-30T17:39:00Z</dcterms:created>
  <dcterms:modified xsi:type="dcterms:W3CDTF">2023-11-15T06:26:56Z</dcterms:modified>
</cp:coreProperties>
</file>