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70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0066"/>
    <a:srgbClr val="FF99FF"/>
    <a:srgbClr val="00FF99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A473-3FA5-42F8-B169-6507C106235F}" type="datetimeFigureOut">
              <a:rPr lang="ru-RU" smtClean="0"/>
              <a:pPr/>
              <a:t>02.04.2012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0D0C7-8C4A-4180-9594-4246A5355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428604"/>
            <a:ext cx="885831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воспитательной системы класса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1849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Этапы: 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071546"/>
            <a:ext cx="842968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проектирование системы (изучение интересов, потребностей и других личностных характеристик членов классного коллектива, проектирование желаемого образа класса, определение перспектив жизнедеятельности классного коллектива);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становление системы (укрепление межличностных отношений, формирование чувства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патриотизма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апробирования форм и способов совместной деятельности, взращивание традиций классного коллектива.);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стабильное функционирование системы (развитие самоуправления в классе, формирование индивидуальности классного коллектива, жизнь классного коллектива строится на основе традиций);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завершение функционирования или коренное обновление системы (характерны две тенденции: первая - постараться сделать так, чтобы лучшее в жизни класса стало достоянием всего школьного коллектива; вторая - искать новые идеи, формы и способы обновления жизнедеятельности в классе).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6349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Годовой круг традиционных дел: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6286520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5"/>
            <a:ext cx="8786874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Сентябрь: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-Экскурсии по историческим и памятным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местам своей страны.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-Походы по местам боевой славы.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Ноябрь: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-Фестивали солдатской и военной песни.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Декабрь: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Встречи с ветеранами.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Январь: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-Викторины и конкурсы.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- Тимуровские десанты.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Февраль: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-Праздничные вечера «Истории фронтовых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наград», 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Март: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–Интеллектуально-познавательные викторины 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военной тематики.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-Акции и десанты в помощь ветеранам. </a:t>
            </a:r>
          </a:p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Май: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-Литературно – музыкальные композиции в честь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праздника Победы.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-Подарки ветеранам «Фронтовикам с благодарностью».</a:t>
            </a:r>
          </a:p>
          <a:p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4304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 выпускника: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39290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Личность обладающая:  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высоким патриотическим сознанием, 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чувством верности своему Отечеству, 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готовности к выполнению гражданского и воинского долга.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высокой ответственностью, и дисциплинированностью 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5) готовностью к активному проявлению в различных сферах жизни и общества.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Елена\Рабочий стол\фото к педсовету\R - Kadety0453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4579191" cy="368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3120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 класса: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43050"/>
            <a:ext cx="39290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 единомышленников отличающийся высокой сплоченностью, активностью, самостоятельностью, способный  к взаимовыручке и </a:t>
            </a:r>
            <a:r>
              <a:rPr lang="ru-RU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взаимоподдержке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Елена\Рабочий стол\фото к педсовету\3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653" y="2357430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и способы изучения эффективности воспитательной системы: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внешний облик человека – воспитанника;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физическое и психическое развитие детей, их поведение;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качественность разнообразной деятельности учащихся;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способности и самочувствие детей;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ценностные предпочтения;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проявление индивидуальности каждого ученика и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классного сообщества в целом;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классного коллектива; 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нравственного, познавательного, 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коммуникативного, художественного и физического </a:t>
            </a:r>
          </a:p>
          <a:p>
            <a:r>
              <a:rPr 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потенциала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личности младшего школьника.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714620"/>
            <a:ext cx="485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класса проводится,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учетом возрастных и психологических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особенностей.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142852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</a:t>
            </a:r>
            <a:r>
              <a:rPr kumimoji="0" lang="ru-RU" sz="3200" b="1" i="0" u="non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воспитательной работы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разработана с учетом изучения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индивидуальных особенностей личности:</a:t>
            </a:r>
            <a:endParaRPr kumimoji="0" lang="ru-RU" sz="3200" b="1" i="0" u="non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785926"/>
            <a:ext cx="5030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общих сведений,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потребностей,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интересов,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темперамента,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типа личности в общении,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самооценки,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успешности в деятельности,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52450" algn="l"/>
                <a:tab pos="1828800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уровня воспитанности.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4071942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1828800" algn="l"/>
              </a:tabLst>
            </a:pPr>
            <a:r>
              <a:rPr lang="ru-RU" sz="24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диагностики:</a:t>
            </a:r>
            <a:endParaRPr lang="ru-RU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  <a:tab pos="1828800" algn="l"/>
              </a:tabLst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Анкетирование.</a:t>
            </a:r>
            <a:endParaRPr lang="ru-RU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  <a:tab pos="1828800" algn="l"/>
              </a:tabLst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Тестирование.</a:t>
            </a:r>
            <a:endParaRPr lang="ru-RU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  <a:tab pos="1828800" algn="l"/>
              </a:tabLst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Наблюдения.</a:t>
            </a:r>
            <a:endParaRPr lang="ru-RU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  <a:tab pos="1828800" algn="l"/>
              </a:tabLst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Беседы.</a:t>
            </a:r>
            <a:endParaRPr lang="ru-RU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Знаменная груп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323" y="785794"/>
            <a:ext cx="3618410" cy="5446528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1714488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«Сыны                России»</a:t>
            </a:r>
            <a:endParaRPr lang="ru-RU" sz="1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5143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воспитательной системы класса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37265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Девиз класса: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21455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Познай себя – это </a:t>
            </a: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интересно!</a:t>
            </a: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Сотвори себя – это </a:t>
            </a: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необходимо!</a:t>
            </a: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Утверди себя – это </a:t>
            </a: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возможно!</a:t>
            </a: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Прояви себя – это </a:t>
            </a:r>
          </a:p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реально!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Елена\Рабочий стол\фото к педсовету\0_28e3_a7600974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508509" cy="3381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1406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714356"/>
            <a:ext cx="5000660" cy="5549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социально-активной и творческой личности гражданина и патриота, обладающей чувством национальной гордости и гражданской ответственности за судьбу Отечества и свое будущее.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Елена\Рабочий стол\фото к педсовету\0_70364_84876236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18048"/>
            <a:ext cx="3286148" cy="462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1785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714356"/>
            <a:ext cx="63579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необходимые условия для проявления индивидуальности каждого ученика.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Укрепить в сознании и чувствах молодежи патриотические ценности, взгляды и убеждения, уважение к культурному и историческому прошлому, к традициям России. 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Повысить престиж военной службы.</a:t>
            </a:r>
          </a:p>
          <a:p>
            <a:pPr>
              <a:lnSpc>
                <a:spcPct val="80000"/>
              </a:lnSpc>
            </a:pP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Сформировать навыки поисково-исследовательской деятельности учащихся.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428604"/>
            <a:ext cx="4482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понятия: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357430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85860"/>
            <a:ext cx="4572000" cy="51744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Родина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Отечество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Патриот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Мир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Гуманизм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Ответственность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Защита</a:t>
            </a:r>
            <a:endParaRPr lang="ru-RU" sz="3200" b="1" dirty="0">
              <a:solidFill>
                <a:srgbClr val="00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Елена\Рабочий стол\фото к педсовету\58169420_553ae5862a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690617" cy="5503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453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жизнедеятельности класса: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1000108"/>
            <a:ext cx="85725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общечеловеческого развития на основе национальных, религиозных, местных традиций.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приоритета интересов и потребностей школьников и их родителей.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Принцип индивидуализации и дифференциации.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Принцип гуманизма и демократизации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жизнедеятельности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классного  коллектива.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Принцип интеграции воспитательно-образовательных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усилий семьи, школы.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Принцип открытости и доброжелательности.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Принцип равенства всех участников воспитательного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Принцип ответственности, взаимопомощи,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взаимовыручки.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31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-«Я и моя Родина»,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-«Я - гражданин»,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«Память»,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«Нравственность»,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«Здоровье».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57148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Воспитательная система класса включает следующие программы: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Елена\Рабочий стол\фото к педсовету\1203513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71262"/>
            <a:ext cx="3643338" cy="4948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684</Words>
  <Application>Microsoft Office PowerPoint</Application>
  <PresentationFormat>Экран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Школа № 25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37</cp:revision>
  <dcterms:created xsi:type="dcterms:W3CDTF">2012-03-26T06:46:59Z</dcterms:created>
  <dcterms:modified xsi:type="dcterms:W3CDTF">2012-04-02T06:14:56Z</dcterms:modified>
</cp:coreProperties>
</file>