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9" r:id="rId10"/>
    <p:sldId id="271" r:id="rId11"/>
    <p:sldId id="267" r:id="rId12"/>
    <p:sldId id="268" r:id="rId13"/>
    <p:sldId id="279" r:id="rId14"/>
    <p:sldId id="299" r:id="rId15"/>
    <p:sldId id="294" r:id="rId16"/>
    <p:sldId id="292" r:id="rId17"/>
    <p:sldId id="291" r:id="rId18"/>
    <p:sldId id="290" r:id="rId19"/>
    <p:sldId id="278" r:id="rId20"/>
    <p:sldId id="288" r:id="rId21"/>
    <p:sldId id="296" r:id="rId22"/>
    <p:sldId id="277" r:id="rId23"/>
    <p:sldId id="276" r:id="rId24"/>
    <p:sldId id="286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3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8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3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4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3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0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7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7A80-8ECD-4679-9DE4-EC59BD32E15B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5FA25-C836-4BEA-9747-F53B03BDF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1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OLGA\Download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kartinkin.net/uploads/posts/2021-01/1610510461_16-p-fon-s-rossiiskim-flagom-dlya-prezentats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248" y="1384664"/>
            <a:ext cx="6952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С </a:t>
            </a:r>
            <a:r>
              <a:rPr lang="ru-RU" sz="6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чего </a:t>
            </a:r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</a:t>
            </a:r>
          </a:p>
          <a:p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       начинается  </a:t>
            </a:r>
          </a:p>
          <a:p>
            <a:r>
              <a:rPr lang="ru-RU" sz="6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                                Родина?  </a:t>
            </a:r>
            <a:endParaRPr lang="ru-RU" sz="6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7" y="358263"/>
            <a:ext cx="1121689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7" y="855617"/>
            <a:ext cx="5394960" cy="5146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9" y="600891"/>
            <a:ext cx="3918857" cy="53427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38116"/>
              </p:ext>
            </p:extLst>
          </p:nvPr>
        </p:nvGraphicFramePr>
        <p:xfrm>
          <a:off x="766482" y="1183343"/>
          <a:ext cx="10919011" cy="5318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9682">
                  <a:extLst>
                    <a:ext uri="{9D8B030D-6E8A-4147-A177-3AD203B41FA5}">
                      <a16:colId xmlns:a16="http://schemas.microsoft.com/office/drawing/2014/main" val="3994024564"/>
                    </a:ext>
                  </a:extLst>
                </a:gridCol>
                <a:gridCol w="7399329">
                  <a:extLst>
                    <a:ext uri="{9D8B030D-6E8A-4147-A177-3AD203B41FA5}">
                      <a16:colId xmlns:a16="http://schemas.microsoft.com/office/drawing/2014/main" val="1234009780"/>
                    </a:ext>
                  </a:extLst>
                </a:gridCol>
              </a:tblGrid>
              <a:tr h="770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дошкольного образования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415688"/>
                  </a:ext>
                </a:extLst>
              </a:tr>
              <a:tr h="1155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Экскурсии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школу, в библиотеку. в пожарную часть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Беседа « О истории возникновения посёлка Комсомольский», о подвиге Татьяны 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Бибиной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Д/И «Улица, на которой я живу»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159611"/>
                  </a:ext>
                </a:extLst>
              </a:tr>
              <a:tr h="38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Составление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рассказов на тему: «Что я видел на нашей улице»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61630"/>
                  </a:ext>
                </a:extLst>
              </a:tr>
              <a:tr h="5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Конструирование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«Дома на нашей улице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Рисование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Мой посёлок ночью», « Моя малая Родина»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Сюжетно-ролевая игра «Почта»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314666"/>
                  </a:ext>
                </a:extLst>
              </a:tr>
              <a:tr h="38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640018"/>
                  </a:ext>
                </a:extLst>
              </a:tr>
              <a:tr h="962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– коммуникативное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Беседа-« Что хорошего можно сделать для посёлка»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-Обновление альбома «Достопримечательности посёлка».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629847"/>
                  </a:ext>
                </a:extLst>
              </a:tr>
              <a:tr h="5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23887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0306" y="425362"/>
            <a:ext cx="15286038" cy="92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6">
              <a:buFontTx/>
              <a:buChar char="•"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«Мой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посёлок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мой район – это Родина моя»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56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" y="1025434"/>
            <a:ext cx="4924695" cy="5094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25434"/>
            <a:ext cx="5203371" cy="4807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1" y="816429"/>
            <a:ext cx="6727372" cy="5225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816428"/>
            <a:ext cx="4920343" cy="5362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5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006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901337"/>
            <a:ext cx="3892732" cy="5081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9913" y="-470266"/>
            <a:ext cx="4846320" cy="7589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14159"/>
              </p:ext>
            </p:extLst>
          </p:nvPr>
        </p:nvGraphicFramePr>
        <p:xfrm>
          <a:off x="496390" y="1191213"/>
          <a:ext cx="11816634" cy="5522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9025">
                  <a:extLst>
                    <a:ext uri="{9D8B030D-6E8A-4147-A177-3AD203B41FA5}">
                      <a16:colId xmlns:a16="http://schemas.microsoft.com/office/drawing/2014/main" val="3051410494"/>
                    </a:ext>
                  </a:extLst>
                </a:gridCol>
                <a:gridCol w="8007609">
                  <a:extLst>
                    <a:ext uri="{9D8B030D-6E8A-4147-A177-3AD203B41FA5}">
                      <a16:colId xmlns:a16="http://schemas.microsoft.com/office/drawing/2014/main" val="2258100474"/>
                    </a:ext>
                  </a:extLst>
                </a:gridCol>
              </a:tblGrid>
              <a:tr h="625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дошкольного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образования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14693"/>
                  </a:ext>
                </a:extLst>
              </a:tr>
              <a:tr h="1909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Рассказ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воспитателя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«Достопримечательности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Мордовии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 Символы Мордовии»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Рассматривание   мордовских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костюмов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Познавательное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«Россия – Родина моя»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« Беседа « Города Мордовии»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 Найди мордовский флаг», « Покажи мордовский герб»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400" b="1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Разучивание мордовских пословиц, стихов о Мордовии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Дид.игра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Угадай и расскажи»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149362"/>
                  </a:ext>
                </a:extLst>
              </a:tr>
              <a:tr h="1193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Прослушивание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гимна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Мордовии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песен на мордовском языке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Утренник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Покровские посиделки»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74181"/>
                  </a:ext>
                </a:extLst>
              </a:tr>
              <a:tr h="625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Русские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народные игры: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«Горшки»,  « В ключи », « Раю- раю»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089"/>
                  </a:ext>
                </a:extLst>
              </a:tr>
              <a:tr h="1158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-Консультация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«Как воспитать маленького патриота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альбома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Знаменитые люди Мордовии». « Достопримечательности </a:t>
                      </a:r>
                      <a:r>
                        <a:rPr lang="ru-RU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г.Саранска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4663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6390" y="705394"/>
            <a:ext cx="8647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Мордовия – это 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Родина моя»</a:t>
            </a:r>
            <a:endParaRPr lang="ru-RU" alt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" y="862149"/>
            <a:ext cx="4895850" cy="5238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25" y="731520"/>
            <a:ext cx="5638800" cy="5185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6" y="1214845"/>
            <a:ext cx="4065976" cy="4846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08" y="1214845"/>
            <a:ext cx="3762103" cy="4728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10" y="1214844"/>
            <a:ext cx="3496491" cy="4728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41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006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679267"/>
            <a:ext cx="6130833" cy="508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770709"/>
            <a:ext cx="5695406" cy="48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48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5843"/>
              </p:ext>
            </p:extLst>
          </p:nvPr>
        </p:nvGraphicFramePr>
        <p:xfrm>
          <a:off x="161364" y="551329"/>
          <a:ext cx="11833411" cy="7774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433">
                  <a:extLst>
                    <a:ext uri="{9D8B030D-6E8A-4147-A177-3AD203B41FA5}">
                      <a16:colId xmlns:a16="http://schemas.microsoft.com/office/drawing/2014/main" val="2937895434"/>
                    </a:ext>
                  </a:extLst>
                </a:gridCol>
                <a:gridCol w="8018978">
                  <a:extLst>
                    <a:ext uri="{9D8B030D-6E8A-4147-A177-3AD203B41FA5}">
                      <a16:colId xmlns:a16="http://schemas.microsoft.com/office/drawing/2014/main" val="720972131"/>
                    </a:ext>
                  </a:extLst>
                </a:gridCol>
              </a:tblGrid>
              <a:tr h="605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дошкольного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образования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66154"/>
                  </a:ext>
                </a:extLst>
              </a:tr>
              <a:tr h="26889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Беседы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«Символы России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 Символы других стран», « Москва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сердце России»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Виртуальная экскурсия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7 чудес России»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Экскурсия в краеведческий музей ( русская изба, народные традиции </a:t>
                      </a:r>
                      <a:r>
                        <a:rPr lang="ru-RU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праздования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Покрова»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Просмотр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мультфильма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«Герб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 Я живу в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Россиии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Рассматривание 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Презентация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«Русский народный костюм»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Познавательное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«Россия – Родина моя»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Итоговое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игра « Россия –Родина моя»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Чтение о Москве, разучивание стихов о символах России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Дид.игра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Расскажи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 российском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флаге,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российском гербе»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70139"/>
                  </a:ext>
                </a:extLst>
              </a:tr>
              <a:tr h="4623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Художественно-эстетическое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Лепка: «Флаг России» Раскраски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Флаги разных стран»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Рисование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мотивам  городецкой росписи»,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Завиток(хохлома)»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Конструирование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« Городской </a:t>
                      </a:r>
                      <a:r>
                        <a:rPr lang="ru-RU" sz="14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транспрт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Прослушивание: гимна РФ,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Д/И «Народные промыслы»»,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921382"/>
                  </a:ext>
                </a:extLst>
              </a:tr>
              <a:tr h="1386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-П/и  «Золотые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ворота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 «  «Гори, гори ясно»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Создание альбома « 7 чудес России», приобретение глобуса, экскурсия в краеведческий музей.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20140"/>
                  </a:ext>
                </a:extLst>
              </a:tr>
              <a:tr h="6056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772734"/>
                  </a:ext>
                </a:extLst>
              </a:tr>
              <a:tr h="1122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845" marR="4684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84714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8940" y="-71790"/>
            <a:ext cx="15821399" cy="89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7"/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«Моя страна- Россия 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510461_16-p-fon-s-rossiiskim-flagom-dlya-prezentatsii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3" y="367098"/>
            <a:ext cx="10138726" cy="55446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89166" y="2413338"/>
            <a:ext cx="4702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Любовь к родному краю, родной культуре, родной речи начинается с малого – любви к своей семье, к своему жилищу, к своему детскому саду. Постепенно расширяясь, эта любовь переходит в любовь к родной стране, к </a:t>
            </a:r>
            <a:r>
              <a:rPr lang="ru-RU" dirty="0" smtClean="0"/>
              <a:t>её </a:t>
            </a:r>
            <a:r>
              <a:rPr lang="ru-RU" dirty="0"/>
              <a:t>истории, прошлому и настоящему, ко всему человечеству.</a:t>
            </a:r>
            <a:br>
              <a:rPr lang="ru-RU" dirty="0"/>
            </a:br>
            <a:r>
              <a:rPr lang="ru-RU" dirty="0" smtClean="0"/>
              <a:t>                                                  Д. С. Лихачёв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7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6" y="1051560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78477"/>
            <a:ext cx="4426119" cy="5208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4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940526"/>
            <a:ext cx="5564777" cy="5172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5" y="744583"/>
            <a:ext cx="5129893" cy="5159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7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40525"/>
            <a:ext cx="5087983" cy="5159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4" y="940525"/>
            <a:ext cx="6453051" cy="4911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0" y="822960"/>
            <a:ext cx="6173443" cy="5068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31966"/>
            <a:ext cx="5421085" cy="505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064623"/>
            <a:ext cx="9144000" cy="472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25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slide-share.ru/s_slide/0b14c15093a234898327a2e6735782e5/528ca528-eec9-41ae-bf22-972f5d11bb2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5394" y="1254033"/>
            <a:ext cx="10750732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8983" y="892216"/>
            <a:ext cx="9548948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информационный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Среднесрочный (сентябрь – ноябрь)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Воспитатели, дети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подготовит.гр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муз.руководитель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родители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характеристика.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состоит из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четырёх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взаимосвязанных разделов: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«Мой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дом,моя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семья»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посёлок, мой район»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Мордовия»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Итоговое мероприятие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 -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моя»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Презентация проекта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326571" y="927462"/>
            <a:ext cx="115998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последнее время всё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заметной стала утрата нашим обществом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патриотического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сознания.   Дети, начиная с дошкольного возраста, страдают дефицитом знаний о родном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посёлке,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стране, особенностях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русских, мордовских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традиций. Также равнодушное отношение к близким людям, товарищам по группе, недостаток сочувствия и сострадания к чужому горю.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 сформирована система работы с родителями по проблеме нравственно-патриотического воспитания в семье.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помнить,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рождается патриотом, он им становится.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нельзя забывать о том, что воспитание патриотизма - это непрерывный процесс, многое зависит от окружения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того, что с самого детства закладывается в детское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сознание. К сожалению,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родители считают нужным и важным воспитывать чувство патриотизма в детях, поэтому очень важна роль дошкольного образования в воспитании патриотизма у детей.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любви и привязанности к родному дому в первоначальном значении служит первой ступенью патриотического воспитания детей дошкольного возраста. «Родной дом» — сложное, многогранное понятие. Оно включает отношение к себе как к личности, отношение к своей семье, включенность в семейные традиции. Первые друзья малыша, детский сад, куда он ходит, улица, на которой стоит его дом, — все это включается в представления ребенка о родном доме, о своей «изначальной» родине.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Постепенно эти представления расширяются. Родина уже ассоциируется не только с домом и с улицей,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 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родным городом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посёлком,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окружающей природой. Позже приходит осознание причастности к краю и к России, огромной многонациональной стране,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гражданином которой предстоит стать ребенку.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81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514" y="953589"/>
            <a:ext cx="115083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нравственно-патриотических чувств у детей старшего дошкольного возраста через систематизацию знаний    о своей семье,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родном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посёлке, о республике,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своей стране. Ориентировать родителей воспитанников на патриотическое воспитание детей в семье.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представления о семье, доме,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посёлке, о республике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 стране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 живут,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гордости за свою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нацию;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почтительного 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национальным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культурным традициям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народа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оспитание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нравственно-эстетических чувств, эмоционально-ценностного позитивного отношения к себе и окружающему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миру;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формирование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нравственно-патриотических чувств посредством ознакомления детей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произведениями,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народного декоративно-прикладного искусства,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музыкальными произведениями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развитие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личности дошкольника, его творческих способностей, формирование желания и умения к познанию.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759" y="927463"/>
            <a:ext cx="11599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Предполагаемый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результат: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пополнят знания по следующим разделам проекта: «Мой дом, моя семья»,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Мой посёлок,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район», «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Моя республика- Мордовия»,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«Моя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страна-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Дети будут обладать   ценностно-нравственные качествами, являющимися фундаментом для дальнейшего воспитания гуманной, духовно-нравственной и социально-активной личности, будущих достойных граждан России.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Повысится познавательная активность, общая культура и компетентность всех участников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Укрепится взаимосвязь между детьми, родителями и педагогами.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Будет создана предметно-развивающая среда, способствующая нравственно-патриотическому воспитанию детей.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4583" y="1502229"/>
            <a:ext cx="1099892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с детьми и родителями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с детьми: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Непосредственная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Совместная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детей и педагогов;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Экскурсии;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Чтение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художественной литературы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разучивание стихов , пословиц о родном крае, о России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Беседы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ситуативные разговоры;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Слушание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музыки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изучение песен, частушек о родном крае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Игры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(дидактические, ролевые, хороводные, подвижные и коммуникативные)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Презентации, просмотры обучающий фильмов, мультфильмов.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с родителями: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инд.беседы,родительское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собрание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проблемам патриотического воспитания детей;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Сотворчество детей и родителей.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3771" y="1306287"/>
            <a:ext cx="106592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800"/>
              <a:tabLst>
                <a:tab pos="27432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этап.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методического материала, художественной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литературы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музыкального репертуара,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наглядности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сентябрь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SzPts val="800"/>
              <a:tabLst>
                <a:tab pos="274320" algn="l"/>
              </a:tabLst>
            </a:pPr>
            <a:r>
              <a:rPr lang="ru-RU" sz="1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этап.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согласно плану мероприятий с   детьми и родителями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 ноябрь</a:t>
            </a:r>
          </a:p>
          <a:p>
            <a:pPr>
              <a:buSzPts val="800"/>
              <a:tabLst>
                <a:tab pos="274320" algn="l"/>
              </a:tabLs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.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800"/>
              <a:tabLst>
                <a:tab pos="27432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800"/>
              <a:tabLst>
                <a:tab pos="27432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51942"/>
              </p:ext>
            </p:extLst>
          </p:nvPr>
        </p:nvGraphicFramePr>
        <p:xfrm>
          <a:off x="712694" y="1519520"/>
          <a:ext cx="10959353" cy="5493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686">
                  <a:extLst>
                    <a:ext uri="{9D8B030D-6E8A-4147-A177-3AD203B41FA5}">
                      <a16:colId xmlns:a16="http://schemas.microsoft.com/office/drawing/2014/main" val="3158312996"/>
                    </a:ext>
                  </a:extLst>
                </a:gridCol>
                <a:gridCol w="7426667">
                  <a:extLst>
                    <a:ext uri="{9D8B030D-6E8A-4147-A177-3AD203B41FA5}">
                      <a16:colId xmlns:a16="http://schemas.microsoft.com/office/drawing/2014/main" val="4146267043"/>
                    </a:ext>
                  </a:extLst>
                </a:gridCol>
              </a:tblGrid>
              <a:tr h="4886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дошкольного образования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221481"/>
                  </a:ext>
                </a:extLst>
              </a:tr>
              <a:tr h="570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Познавательное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 «Моя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дружная семья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Беседа: « </a:t>
                      </a:r>
                      <a:r>
                        <a:rPr lang="ru-RU" sz="1400" b="1" u="sng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Генеологическое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дерево»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114652"/>
                  </a:ext>
                </a:extLst>
              </a:tr>
              <a:tr h="73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дом»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Составление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рассказов на тему: «Моя семья»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Заучивание стихотворений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маме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"Кто больше назовет ласковых слов для своих родных"? 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Кем для тебя является…»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 Чтение ненецкой сказки «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Айога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34108"/>
                  </a:ext>
                </a:extLst>
              </a:tr>
              <a:tr h="760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Рисование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«Папа, мама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гуляет с ребёнком», « Моя семья»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Прослушивание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аудиозаписей: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песен о маме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Сюжетно-ролевая игра « Семья», «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Школа»,«Мамины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помощники», « Ателье»    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131507"/>
                  </a:ext>
                </a:extLst>
              </a:tr>
              <a:tr h="1331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 - коммуникативное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проблемных ситуаций «Что такое хорошо, и что такое плохо…»</a:t>
                      </a:r>
                      <a:r>
                        <a:rPr lang="ru-RU" sz="1400" b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обсуждение поступков) Беседа</a:t>
                      </a:r>
                      <a:r>
                        <a:rPr lang="ru-RU" sz="1400" b="1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Умей видеть тех, кому нужна помощь»</a:t>
                      </a:r>
                      <a:endParaRPr lang="ru-RU" sz="1400" b="1" u="sng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семейных альбомов, создание фотоколлажа « Моменты счастливой семьи»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Tx/>
                        <a:buChar char="-"/>
                        <a:tabLst>
                          <a:tab pos="457200" algn="l"/>
                        </a:tabLs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468926"/>
                  </a:ext>
                </a:extLst>
              </a:tr>
              <a:tr h="38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1" marR="466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43689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586753" y="588450"/>
            <a:ext cx="25212925" cy="113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Формы и методы реализации проекта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«Мой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дом,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семья – это Родина моя»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1222</Words>
  <Application>Microsoft Office PowerPoint</Application>
  <PresentationFormat>Широкоэкранный</PresentationFormat>
  <Paragraphs>180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Bahnschrift SemiBold Condensed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88</cp:revision>
  <dcterms:created xsi:type="dcterms:W3CDTF">2022-11-10T07:19:05Z</dcterms:created>
  <dcterms:modified xsi:type="dcterms:W3CDTF">2022-11-16T16:25:06Z</dcterms:modified>
</cp:coreProperties>
</file>