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82" d="100"/>
          <a:sy n="82" d="100"/>
        </p:scale>
        <p:origin x="1368" y="67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471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Антонина Тимофеева</cp:lastModifiedBy>
  <cp:revision>296</cp:revision>
  <dcterms:created xsi:type="dcterms:W3CDTF">2019-08-19T07:52:16Z</dcterms:created>
  <dcterms:modified xsi:type="dcterms:W3CDTF">2020-09-14T20:21:07Z</dcterms:modified>
</cp:coreProperties>
</file>