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76" r:id="rId6"/>
    <p:sldId id="277" r:id="rId7"/>
    <p:sldId id="264" r:id="rId8"/>
    <p:sldId id="275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A0000"/>
    <a:srgbClr val="6C0000"/>
    <a:srgbClr val="005000"/>
    <a:srgbClr val="007A00"/>
    <a:srgbClr val="194B32"/>
    <a:srgbClr val="006600"/>
    <a:srgbClr val="7538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4CD6-CC70-4585-8E69-99B3B34AB85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6AE-18B2-40C8-842B-D6F4FF06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704-315C-44CD-B9C7-5C67A7F250C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253-3A51-47AF-836C-7964EFC6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BA0-E979-47FA-9CD6-93632026985A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E1B3-AFB1-4A38-86B0-4BE9236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8E0B-CB9E-4587-B480-ACA0AE7EAB7F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A9B-79FE-4862-923E-C7F2675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C2-B04A-4A52-86E7-B4913CF444F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88E4-4081-4DA7-9B56-983CD20E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D5C-7541-4B49-9C53-120D55D6602D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47E9-5EA6-4D0D-A25A-61E5C275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AEF-7646-4B56-B0DC-A886FD57C6D2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DE76-C748-41AE-827D-2E8A4CE0D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6BCA-1D13-44C1-A6BC-C81E9B086195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214-6E77-4DAD-BADE-8279D08A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D43-6313-4DDC-87D2-DC519AAF97A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1C9-C884-4C97-B33C-BBAB67B9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734-179C-4080-B8D5-9545FE5794E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603-CC15-4949-863C-0449236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276-840F-4AC0-B625-F395CC974B90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F2A-386D-4BF1-9B47-EB48B6E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1E9B-6354-44F8-8B85-8B1BE09BD919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F678-A2A0-4685-91A6-4594A9E5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6048375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52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Отчет о поведении акции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«Синичкин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день»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38084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284663" y="37893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4211960" y="2996952"/>
            <a:ext cx="4032448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ноября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17410" name="Picture 2" descr="https://im0-tub-ru.yandex.net/i?id=a65e4908084405ebf8e9db9a14daf1b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266877" cy="252028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779912" y="5353470"/>
            <a:ext cx="4537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</a:rPr>
              <a:t>Выполнили: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</a:rPr>
              <a:t> воспитатели подготовительной группы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err="1" smtClean="0">
                <a:latin typeface="Times New Roman" pitchFamily="18" charset="0"/>
              </a:rPr>
              <a:t>Маракова</a:t>
            </a:r>
            <a:r>
              <a:rPr lang="ru-RU" b="1" dirty="0" smtClean="0">
                <a:latin typeface="Times New Roman" pitchFamily="18" charset="0"/>
              </a:rPr>
              <a:t> Е.А.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Касаткина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Ж.А.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41767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5400" dirty="0" smtClean="0"/>
          </a:p>
          <a:p>
            <a:pPr>
              <a:lnSpc>
                <a:spcPct val="80000"/>
              </a:lnSpc>
            </a:pPr>
            <a:r>
              <a:rPr lang="ru-RU" sz="5400" dirty="0" smtClean="0"/>
              <a:t>Спасибо за внимание!</a:t>
            </a:r>
          </a:p>
          <a:p>
            <a:pPr>
              <a:lnSpc>
                <a:spcPct val="80000"/>
              </a:lnSpc>
            </a:pPr>
            <a:endParaRPr lang="ru-RU" sz="5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231803" cy="323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776864" cy="122413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844824"/>
            <a:ext cx="7704856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«Синичкин день»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Расширять и систематизировать знания о зимующих птицах. Рассказать о необычном птичьем празднике синиц. Воспитывать бережное и заботливое отношение к птицам.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51" y="2132856"/>
            <a:ext cx="3435846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132856"/>
            <a:ext cx="4248472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734121" cy="1183286"/>
          </a:xfrm>
          <a:prstGeom prst="rect">
            <a:avLst/>
          </a:prstGeom>
        </p:spPr>
      </p:pic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60847"/>
            <a:ext cx="3744416" cy="3600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060847"/>
            <a:ext cx="3600400" cy="36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65188489"/>
              </p:ext>
            </p:extLst>
          </p:nvPr>
        </p:nvGraphicFramePr>
        <p:xfrm>
          <a:off x="827584" y="260648"/>
          <a:ext cx="7571184" cy="1732979"/>
        </p:xfrm>
        <a:graphic>
          <a:graphicData uri="http://schemas.openxmlformats.org/drawingml/2006/table">
            <a:tbl>
              <a:tblPr firstRow="1" firstCol="1" bandRow="1"/>
              <a:tblGrid>
                <a:gridCol w="7571184"/>
              </a:tblGrid>
              <a:tr h="922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Продуктивная деятельность. Аппликация. «Синички на ветках»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научить детей составлять аппликацию в виде птицы синицы;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закрепить представление о названии, особенностях строения, форме тела, крыльев, хвосте, отличительных чертах разных видов птиц; закрепить умение аккуратного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пользования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клеем;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воспитывать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любовь и заботливое отношение к птицам.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57" marR="4125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4824"/>
            <a:ext cx="3394720" cy="423793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4"/>
            <a:ext cx="3672408" cy="42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3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рассматривали иллюстрации,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стихи, рассказы, загадывали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  <a:b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Расширять знания о зимующих птицах. Познакомить с праздником народного календаря «Синичкин день». Воспитывать любовь к птицам, желание помогать им в зимних условиях.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1" r="7595" b="6144"/>
          <a:stretch>
            <a:fillRect/>
          </a:stretch>
        </p:blipFill>
        <p:spPr>
          <a:xfrm>
            <a:off x="2195736" y="2564904"/>
            <a:ext cx="4752528" cy="3384376"/>
          </a:xfrm>
        </p:spPr>
      </p:pic>
    </p:spTree>
    <p:extLst>
      <p:ext uri="{BB962C8B-B14F-4D97-AF65-F5344CB8AC3E}">
        <p14:creationId xmlns:p14="http://schemas.microsoft.com/office/powerpoint/2010/main" xmlns="" val="27685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59813"/>
            <a:ext cx="6048672" cy="953272"/>
          </a:xfrm>
          <a:prstGeom prst="rect">
            <a:avLst/>
          </a:prstGeom>
        </p:spPr>
      </p:pic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</a:rPr>
              <a:t/>
            </a:r>
            <a:br>
              <a:rPr lang="ru-RU" sz="4000" b="1" dirty="0" smtClean="0">
                <a:solidFill>
                  <a:srgbClr val="8A0000"/>
                </a:solidFill>
              </a:rPr>
            </a:br>
            <a:endParaRPr lang="ru-RU" sz="4000" b="1" dirty="0" smtClean="0">
              <a:solidFill>
                <a:srgbClr val="8A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355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1"/>
            <a:ext cx="4038600" cy="39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14" y="1584039"/>
            <a:ext cx="4038600" cy="389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980728"/>
            <a:ext cx="633670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5051425" cy="647278"/>
          </a:xfrm>
        </p:spPr>
        <p:txBody>
          <a:bodyPr/>
          <a:lstStyle/>
          <a:p>
            <a:r>
              <a:rPr lang="ru-RU" sz="2400" dirty="0" smtClean="0"/>
              <a:t>Наполнение кормушек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тичьим угощением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32856"/>
            <a:ext cx="5472608" cy="459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76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Вместе с детьми рассматривали иллюстрации,  читали стихи, рассказы, загадывали загадки. Цель:  Расширять знания о зимующих птицах. Познакомить с праздником народного календаря «Синичкин день». Воспитывать любовь к птицам, желание помогать им в зимних условиях.</vt:lpstr>
      <vt:lpstr> 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38</cp:revision>
  <dcterms:created xsi:type="dcterms:W3CDTF">2014-08-08T16:01:14Z</dcterms:created>
  <dcterms:modified xsi:type="dcterms:W3CDTF">2019-11-13T13:50:46Z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445446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