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9" r:id="rId4"/>
    <p:sldId id="276" r:id="rId5"/>
    <p:sldId id="270" r:id="rId6"/>
    <p:sldId id="277" r:id="rId7"/>
    <p:sldId id="278" r:id="rId8"/>
    <p:sldId id="275" r:id="rId9"/>
    <p:sldId id="267" r:id="rId10"/>
    <p:sldId id="273" r:id="rId11"/>
    <p:sldId id="269" r:id="rId12"/>
    <p:sldId id="279" r:id="rId13"/>
    <p:sldId id="271" r:id="rId14"/>
    <p:sldId id="274" r:id="rId15"/>
    <p:sldId id="272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07" autoAdjust="0"/>
  </p:normalViewPr>
  <p:slideViewPr>
    <p:cSldViewPr>
      <p:cViewPr>
        <p:scale>
          <a:sx n="67" d="100"/>
          <a:sy n="67" d="100"/>
        </p:scale>
        <p:origin x="-10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1F894-0876-4649-9243-B441AAA3FE4C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09A62-8425-402B-ABA1-ED8DFD00D4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778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09A62-8425-402B-ABA1-ED8DFD00D49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09A62-8425-402B-ABA1-ED8DFD00D499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149B-8F29-4FED-AD74-84E304D59C37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3153-E893-400B-9265-3AD1E4FC0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149B-8F29-4FED-AD74-84E304D59C37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3153-E893-400B-9265-3AD1E4FC0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149B-8F29-4FED-AD74-84E304D59C37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3153-E893-400B-9265-3AD1E4FC0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149B-8F29-4FED-AD74-84E304D59C37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3153-E893-400B-9265-3AD1E4FC0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149B-8F29-4FED-AD74-84E304D59C37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3153-E893-400B-9265-3AD1E4FC0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149B-8F29-4FED-AD74-84E304D59C37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3153-E893-400B-9265-3AD1E4FC0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149B-8F29-4FED-AD74-84E304D59C37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3153-E893-400B-9265-3AD1E4FC0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149B-8F29-4FED-AD74-84E304D59C37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3153-E893-400B-9265-3AD1E4FC0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149B-8F29-4FED-AD74-84E304D59C37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153153-E893-400B-9265-3AD1E4FC0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C6149B-8F29-4FED-AD74-84E304D59C37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153153-E893-400B-9265-3AD1E4FC071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Relationship Id="rId9" Type="http://schemas.openxmlformats.org/officeDocument/2006/relationships/image" Target="../media/image4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jpeg"/><Relationship Id="rId3" Type="http://schemas.openxmlformats.org/officeDocument/2006/relationships/image" Target="../media/image55.jpeg"/><Relationship Id="rId7" Type="http://schemas.openxmlformats.org/officeDocument/2006/relationships/image" Target="../media/image59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jpeg"/><Relationship Id="rId5" Type="http://schemas.openxmlformats.org/officeDocument/2006/relationships/image" Target="../media/image57.jpeg"/><Relationship Id="rId4" Type="http://schemas.openxmlformats.org/officeDocument/2006/relationships/image" Target="../media/image56.jpeg"/><Relationship Id="rId9" Type="http://schemas.openxmlformats.org/officeDocument/2006/relationships/image" Target="../media/image6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jpeg"/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5.jpeg"/><Relationship Id="rId4" Type="http://schemas.openxmlformats.org/officeDocument/2006/relationships/image" Target="../media/image6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jpeg"/><Relationship Id="rId2" Type="http://schemas.openxmlformats.org/officeDocument/2006/relationships/image" Target="../media/image6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9.jpeg"/><Relationship Id="rId4" Type="http://schemas.openxmlformats.org/officeDocument/2006/relationships/image" Target="../media/image68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10" Type="http://schemas.openxmlformats.org/officeDocument/2006/relationships/image" Target="../media/image29.jpeg"/><Relationship Id="rId4" Type="http://schemas.openxmlformats.org/officeDocument/2006/relationships/image" Target="../media/image23.jpeg"/><Relationship Id="rId9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228599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Занятие в подготовительной группе по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экологии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тему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4038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40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«Единство четырех стихий в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природе: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воды, земли, огня и воздуха»</a:t>
            </a:r>
          </a:p>
          <a:p>
            <a:pPr algn="ctr">
              <a:buNone/>
            </a:pPr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одготовила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Бутранова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Г.Ш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r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воспитатель подготовительной группы</a:t>
            </a:r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m0-tub-ru.yandex.net/i?id=11158767-2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2395946" cy="2232248"/>
          </a:xfrm>
          <a:prstGeom prst="rect">
            <a:avLst/>
          </a:prstGeom>
          <a:noFill/>
        </p:spPr>
      </p:pic>
      <p:pic>
        <p:nvPicPr>
          <p:cNvPr id="30722" name="Picture 2" descr="http://im3-tub-ru.yandex.net/i?id=107954967-3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5018" y="4077072"/>
            <a:ext cx="3149150" cy="2197081"/>
          </a:xfrm>
          <a:prstGeom prst="rect">
            <a:avLst/>
          </a:prstGeom>
          <a:noFill/>
        </p:spPr>
      </p:pic>
      <p:pic>
        <p:nvPicPr>
          <p:cNvPr id="5122" name="Picture 2" descr="http://im3-tub-ru.yandex.net/i?id=361214013-6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620688"/>
            <a:ext cx="2422281" cy="2088232"/>
          </a:xfrm>
          <a:prstGeom prst="rect">
            <a:avLst/>
          </a:prstGeom>
          <a:noFill/>
        </p:spPr>
      </p:pic>
      <p:sp>
        <p:nvSpPr>
          <p:cNvPr id="9" name="Стрелка вниз 8"/>
          <p:cNvSpPr/>
          <p:nvPr/>
        </p:nvSpPr>
        <p:spPr>
          <a:xfrm>
            <a:off x="2195736" y="2708920"/>
            <a:ext cx="288032" cy="2016224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516216" y="2636912"/>
            <a:ext cx="288032" cy="2016224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0-tub-ru.yandex.net/i?id=11158767-2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2736304" cy="2549352"/>
          </a:xfrm>
          <a:prstGeom prst="rect">
            <a:avLst/>
          </a:prstGeom>
          <a:noFill/>
        </p:spPr>
      </p:pic>
      <p:pic>
        <p:nvPicPr>
          <p:cNvPr id="26628" name="Picture 4" descr="http://im0-tub-ru.yandex.net/i?id=176216784-5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149080"/>
            <a:ext cx="3168352" cy="2115699"/>
          </a:xfrm>
          <a:prstGeom prst="rect">
            <a:avLst/>
          </a:prstGeom>
          <a:noFill/>
        </p:spPr>
      </p:pic>
      <p:pic>
        <p:nvPicPr>
          <p:cNvPr id="26630" name="Picture 6" descr="http://im0-tub-ru.yandex.net/i?id=159393171-7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548680"/>
            <a:ext cx="2460104" cy="2306348"/>
          </a:xfrm>
          <a:prstGeom prst="rect">
            <a:avLst/>
          </a:prstGeom>
          <a:noFill/>
        </p:spPr>
      </p:pic>
      <p:sp>
        <p:nvSpPr>
          <p:cNvPr id="5" name="Стрелка вниз 4"/>
          <p:cNvSpPr/>
          <p:nvPr/>
        </p:nvSpPr>
        <p:spPr>
          <a:xfrm>
            <a:off x="2195736" y="2708920"/>
            <a:ext cx="288032" cy="2016224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660232" y="2636912"/>
            <a:ext cx="288032" cy="2016224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16" descr="http://im2-tub-ru.yandex.net/i?id=798738566-11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132856"/>
            <a:ext cx="3600400" cy="33123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2060848"/>
            <a:ext cx="63184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Она богаче всех на свете,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По ней бегут, несутся дети.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А по весне стоит вся в цвете,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И так красива на рассвете.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И кормит всех людей на свете.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Что это? Скажите, дети.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m3-tub-ru.yandex.net/i?id=88154321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20888"/>
            <a:ext cx="2304256" cy="1748171"/>
          </a:xfrm>
          <a:prstGeom prst="rect">
            <a:avLst/>
          </a:prstGeom>
          <a:noFill/>
        </p:spPr>
      </p:pic>
      <p:pic>
        <p:nvPicPr>
          <p:cNvPr id="28676" name="Picture 4" descr="http://im4-tub-ru.yandex.net/i?id=576072600-5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492896"/>
            <a:ext cx="2286000" cy="1728192"/>
          </a:xfrm>
          <a:prstGeom prst="rect">
            <a:avLst/>
          </a:prstGeom>
          <a:noFill/>
        </p:spPr>
      </p:pic>
      <p:pic>
        <p:nvPicPr>
          <p:cNvPr id="28678" name="Picture 6" descr="http://im6-tub-ru.yandex.net/i?id=240079962-4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869160"/>
            <a:ext cx="2088232" cy="1572766"/>
          </a:xfrm>
          <a:prstGeom prst="rect">
            <a:avLst/>
          </a:prstGeom>
          <a:noFill/>
        </p:spPr>
      </p:pic>
      <p:pic>
        <p:nvPicPr>
          <p:cNvPr id="28680" name="Picture 8" descr="http://img1.liveinternet.ru/images/attach/c/8/100/469/100469535_large__3_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32656"/>
            <a:ext cx="2520280" cy="189021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28686" name="Picture 14" descr="http://im3-tub-ru.yandex.net/i?id=981071605-04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4941168"/>
            <a:ext cx="2304256" cy="142875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28690" name="Picture 18" descr="http://im7-tub-ru.yandex.net/i?id=348903897-08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332656"/>
            <a:ext cx="1944216" cy="186328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28692" name="Picture 20" descr="http://im5-tub-ru.yandex.net/i?id=361228093-42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3928" y="404664"/>
            <a:ext cx="1914525" cy="1944216"/>
          </a:xfrm>
          <a:prstGeom prst="rect">
            <a:avLst/>
          </a:prstGeom>
          <a:noFill/>
        </p:spPr>
      </p:pic>
      <p:pic>
        <p:nvPicPr>
          <p:cNvPr id="28694" name="Picture 22" descr="http://im1-tub-ru.yandex.net/i?id=156407278-04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0232" y="4869160"/>
            <a:ext cx="2133600" cy="164477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923928" y="2708920"/>
            <a:ext cx="1656184" cy="15696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6">
                    <a:lumMod val="50000"/>
                  </a:schemeClr>
                </a:solidFill>
              </a:rPr>
              <a:t>З</a:t>
            </a:r>
            <a:endParaRPr lang="ru-RU" sz="9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014.radikal.ru/i327/1105/33/bc22c316519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861048"/>
            <a:ext cx="2820592" cy="223224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4100" name="Picture 4" descr="http://im5-tub-ru.yandex.net/i?id=280646190-4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7" y="980728"/>
            <a:ext cx="2687338" cy="1872208"/>
          </a:xfrm>
          <a:prstGeom prst="rect">
            <a:avLst/>
          </a:prstGeom>
          <a:noFill/>
        </p:spPr>
      </p:pic>
      <p:pic>
        <p:nvPicPr>
          <p:cNvPr id="4102" name="Picture 6" descr="http://im0-tub-ru.yandex.net/i?id=189942210-6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0710" y="980728"/>
            <a:ext cx="2747714" cy="187220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</p:pic>
      <p:pic>
        <p:nvPicPr>
          <p:cNvPr id="4104" name="Picture 8" descr="http://im2-tub-ru.yandex.net/i?id=18371028-6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746" y="3933056"/>
            <a:ext cx="2940394" cy="2160240"/>
          </a:xfrm>
          <a:prstGeom prst="rect">
            <a:avLst/>
          </a:prstGeom>
          <a:noFill/>
        </p:spPr>
      </p:pic>
      <p:sp>
        <p:nvSpPr>
          <p:cNvPr id="8" name="Стрелка вниз 7"/>
          <p:cNvSpPr/>
          <p:nvPr/>
        </p:nvSpPr>
        <p:spPr>
          <a:xfrm>
            <a:off x="2771800" y="2564904"/>
            <a:ext cx="432048" cy="1584176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084168" y="2564904"/>
            <a:ext cx="360040" cy="1656184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19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im0-tub-ru.yandex.net/i?id=189942210-6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4726" y="537270"/>
            <a:ext cx="2171650" cy="217165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6148" name="Picture 4" descr="http://im6-tub-ru.yandex.net/i?id=487256657-6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692696"/>
            <a:ext cx="2481064" cy="2004814"/>
          </a:xfrm>
          <a:prstGeom prst="rect">
            <a:avLst/>
          </a:prstGeom>
          <a:noFill/>
        </p:spPr>
      </p:pic>
      <p:pic>
        <p:nvPicPr>
          <p:cNvPr id="6150" name="Picture 6" descr="http://im5-tub-ru.yandex.net/i?id=124876086-5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933056"/>
            <a:ext cx="2952328" cy="2236935"/>
          </a:xfrm>
          <a:prstGeom prst="rect">
            <a:avLst/>
          </a:prstGeom>
          <a:noFill/>
        </p:spPr>
      </p:pic>
      <p:sp>
        <p:nvSpPr>
          <p:cNvPr id="9" name="Стрелка вниз 8"/>
          <p:cNvSpPr/>
          <p:nvPr/>
        </p:nvSpPr>
        <p:spPr>
          <a:xfrm>
            <a:off x="2339752" y="2636912"/>
            <a:ext cx="288032" cy="2016224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804248" y="2708920"/>
            <a:ext cx="288032" cy="2016224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im4-tub-ru.yandex.net/i?id=46890450-5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803624"/>
            <a:ext cx="2715182" cy="2577704"/>
          </a:xfrm>
          <a:prstGeom prst="rect">
            <a:avLst/>
          </a:prstGeom>
          <a:noFill/>
        </p:spPr>
      </p:pic>
      <p:pic>
        <p:nvPicPr>
          <p:cNvPr id="30724" name="Picture 4" descr="http://im0-tub-ru.yandex.net/i?id=55757901-0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101046"/>
            <a:ext cx="2376264" cy="2255946"/>
          </a:xfrm>
          <a:prstGeom prst="rect">
            <a:avLst/>
          </a:prstGeom>
          <a:noFill/>
        </p:spPr>
      </p:pic>
      <p:pic>
        <p:nvPicPr>
          <p:cNvPr id="30726" name="Picture 6" descr="http://im3-tub-ru.yandex.net/i?id=275013417-2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1182848"/>
            <a:ext cx="1872208" cy="2234742"/>
          </a:xfrm>
          <a:prstGeom prst="rect">
            <a:avLst/>
          </a:prstGeom>
          <a:noFill/>
        </p:spPr>
      </p:pic>
      <p:sp>
        <p:nvSpPr>
          <p:cNvPr id="5" name="Стрелка вниз 4"/>
          <p:cNvSpPr/>
          <p:nvPr/>
        </p:nvSpPr>
        <p:spPr>
          <a:xfrm>
            <a:off x="2771800" y="3356992"/>
            <a:ext cx="288032" cy="2016224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7092280" y="3356992"/>
            <a:ext cx="216024" cy="2016224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FF6600"/>
                </a:solidFill>
              </a:rPr>
              <a:t>Нельзя понюхать и сорвать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6600"/>
                </a:solidFill>
              </a:rPr>
              <a:t>Цветочек этот аленький.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6600"/>
                </a:solidFill>
              </a:rPr>
              <a:t>Бывает он большой-большой,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6600"/>
                </a:solidFill>
              </a:rPr>
              <a:t>Бывает очень маленький.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6600"/>
                </a:solidFill>
              </a:rPr>
              <a:t>И воду он совсем не пьёт,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6600"/>
                </a:solidFill>
              </a:rPr>
              <a:t>А если выпьет, то умрёт.</a:t>
            </a:r>
            <a:endParaRPr lang="ru-RU" sz="3200" b="1" dirty="0">
              <a:solidFill>
                <a:srgbClr val="FF6600"/>
              </a:solidFill>
            </a:endParaRPr>
          </a:p>
        </p:txBody>
      </p:sp>
      <p:pic>
        <p:nvPicPr>
          <p:cNvPr id="32770" name="Picture 2" descr="http://im6-tub-ru.yandex.net/i?id=26248847-4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060848"/>
            <a:ext cx="2376264" cy="29523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im0-tub-ru.yandex.net/i?id=577673921-2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344" y="2139448"/>
            <a:ext cx="2199456" cy="1649592"/>
          </a:xfrm>
          <a:prstGeom prst="rect">
            <a:avLst/>
          </a:prstGeom>
          <a:noFill/>
        </p:spPr>
      </p:pic>
      <p:pic>
        <p:nvPicPr>
          <p:cNvPr id="31748" name="Picture 4" descr="http://im0-tub-ru.yandex.net/i?id=134832176-0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437112"/>
            <a:ext cx="1962150" cy="1644774"/>
          </a:xfrm>
          <a:prstGeom prst="rect">
            <a:avLst/>
          </a:prstGeom>
          <a:noFill/>
        </p:spPr>
      </p:pic>
      <p:pic>
        <p:nvPicPr>
          <p:cNvPr id="31750" name="Picture 6" descr="http://im7-tub-ru.yandex.net/i?id=425466007-5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69218"/>
            <a:ext cx="2160240" cy="1620180"/>
          </a:xfrm>
          <a:prstGeom prst="rect">
            <a:avLst/>
          </a:prstGeom>
          <a:noFill/>
        </p:spPr>
      </p:pic>
      <p:pic>
        <p:nvPicPr>
          <p:cNvPr id="31752" name="Picture 8" descr="http://im7-tub-ru.yandex.net/i?id=831407728-22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123224"/>
            <a:ext cx="2088232" cy="1566174"/>
          </a:xfrm>
          <a:prstGeom prst="rect">
            <a:avLst/>
          </a:prstGeom>
          <a:noFill/>
        </p:spPr>
      </p:pic>
      <p:pic>
        <p:nvPicPr>
          <p:cNvPr id="31754" name="Picture 10" descr="http://im4-tub-ru.yandex.net/i?id=486551118-0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153227"/>
            <a:ext cx="2304256" cy="1536171"/>
          </a:xfrm>
          <a:prstGeom prst="rect">
            <a:avLst/>
          </a:prstGeom>
          <a:noFill/>
        </p:spPr>
      </p:pic>
      <p:pic>
        <p:nvPicPr>
          <p:cNvPr id="31756" name="Picture 12" descr="http://im5-tub-ru.yandex.net/i?id=1353471994-63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1988840"/>
            <a:ext cx="2126321" cy="1872208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</p:pic>
      <p:pic>
        <p:nvPicPr>
          <p:cNvPr id="31758" name="Picture 14" descr="http://im2-tub-ru.yandex.net/i?id=262817055-25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576" y="4437112"/>
            <a:ext cx="1944216" cy="1716782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3995936" y="2132856"/>
            <a:ext cx="1440160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6600"/>
                </a:solidFill>
              </a:rPr>
              <a:t>О</a:t>
            </a:r>
            <a:endParaRPr lang="ru-RU" sz="9600" b="1" dirty="0">
              <a:solidFill>
                <a:srgbClr val="FF6600"/>
              </a:solidFill>
            </a:endParaRPr>
          </a:p>
        </p:txBody>
      </p:sp>
      <p:pic>
        <p:nvPicPr>
          <p:cNvPr id="31760" name="Picture 16" descr="http://im5-tub-ru.yandex.net/i?id=105224430-21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16216" y="4509120"/>
            <a:ext cx="2171700" cy="15841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im0-tub-ru.yandex.net/i?id=11158767-2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6966" y="620688"/>
            <a:ext cx="2550524" cy="2376264"/>
          </a:xfrm>
          <a:prstGeom prst="rect">
            <a:avLst/>
          </a:prstGeom>
          <a:noFill/>
        </p:spPr>
      </p:pic>
      <p:pic>
        <p:nvPicPr>
          <p:cNvPr id="33796" name="Picture 4" descr="http://im1-tub-ru.yandex.net/i?id=255392562-5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3735" y="548680"/>
            <a:ext cx="2290113" cy="24482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33798" name="Picture 6" descr="http://im0-tub-ru.yandex.net/i?id=134832176-0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149080"/>
            <a:ext cx="2664296" cy="1940021"/>
          </a:xfrm>
          <a:prstGeom prst="rect">
            <a:avLst/>
          </a:prstGeom>
          <a:noFill/>
        </p:spPr>
      </p:pic>
      <p:sp>
        <p:nvSpPr>
          <p:cNvPr id="5" name="Стрелка вниз 4"/>
          <p:cNvSpPr/>
          <p:nvPr/>
        </p:nvSpPr>
        <p:spPr>
          <a:xfrm>
            <a:off x="2267744" y="2780928"/>
            <a:ext cx="288032" cy="2016224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588224" y="2780928"/>
            <a:ext cx="288032" cy="2016224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Задачи: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Показать  детям единство и взаимодействие четырех стихий  в природе: </a:t>
            </a:r>
            <a:r>
              <a:rPr lang="ru-RU" sz="3200" dirty="0" smtClean="0">
                <a:solidFill>
                  <a:srgbClr val="7030A0"/>
                </a:solidFill>
              </a:rPr>
              <a:t>огня, воды, воздуха, земли. </a:t>
            </a:r>
            <a:endParaRPr lang="ru-RU" sz="3200" dirty="0">
              <a:solidFill>
                <a:srgbClr val="7030A0"/>
              </a:solidFill>
            </a:endParaRPr>
          </a:p>
          <a:p>
            <a:r>
              <a:rPr lang="ru-RU" sz="3200" dirty="0" smtClean="0">
                <a:solidFill>
                  <a:srgbClr val="0070C0"/>
                </a:solidFill>
              </a:rPr>
              <a:t>Воспитывать чувство единства природы и человека.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Учить детей любить красоту окружающего мира, бережно относиться к природе и понимать ее значение для жизни человека.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1-tub-ru.yandex.net/i?id=255392562-5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48680"/>
            <a:ext cx="2238009" cy="259228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</p:pic>
      <p:pic>
        <p:nvPicPr>
          <p:cNvPr id="34820" name="Picture 4" descr="http://im1-tub-ru.yandex.net/i?id=270401183-4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20688"/>
            <a:ext cx="2257425" cy="2664296"/>
          </a:xfrm>
          <a:prstGeom prst="rect">
            <a:avLst/>
          </a:prstGeom>
          <a:noFill/>
        </p:spPr>
      </p:pic>
      <p:pic>
        <p:nvPicPr>
          <p:cNvPr id="34822" name="Picture 6" descr="http://im0-tub-ru.yandex.net/i?id=133512092-0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4293096"/>
            <a:ext cx="2688299" cy="2016224"/>
          </a:xfrm>
          <a:prstGeom prst="rect">
            <a:avLst/>
          </a:prstGeom>
          <a:noFill/>
        </p:spPr>
      </p:pic>
      <p:pic>
        <p:nvPicPr>
          <p:cNvPr id="34824" name="Picture 8" descr="http://project-load.ru/plakat/dets_pl_PB/plakaty%20po%20pozharnoy%20bezopasnosti_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92980" y="4262281"/>
            <a:ext cx="2319380" cy="2047040"/>
          </a:xfrm>
          <a:prstGeom prst="rect">
            <a:avLst/>
          </a:prstGeom>
          <a:noFill/>
        </p:spPr>
      </p:pic>
      <p:sp>
        <p:nvSpPr>
          <p:cNvPr id="7" name="Стрелка вниз 6"/>
          <p:cNvSpPr/>
          <p:nvPr/>
        </p:nvSpPr>
        <p:spPr>
          <a:xfrm>
            <a:off x="2195736" y="2780928"/>
            <a:ext cx="288032" cy="1944216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732240" y="2780928"/>
            <a:ext cx="288032" cy="1872208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im7-tub-ru.yandex.net/i?id=156554065-4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988840"/>
            <a:ext cx="2592288" cy="224365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</p:pic>
      <p:pic>
        <p:nvPicPr>
          <p:cNvPr id="35844" name="Picture 4" descr="http://im0-tub-ru.yandex.net/i?id=171818818-6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72816"/>
            <a:ext cx="2808312" cy="2226424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</p:pic>
      <p:pic>
        <p:nvPicPr>
          <p:cNvPr id="35846" name="Picture 6" descr="http://im2-tub-ru.yandex.net/i?id=82952672-6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077072"/>
            <a:ext cx="2667372" cy="2448272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</p:pic>
      <p:pic>
        <p:nvPicPr>
          <p:cNvPr id="35850" name="Picture 10" descr="http://im1-tub-ru.yandex.net/i?id=444759614-3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188640"/>
            <a:ext cx="2448272" cy="2236465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</p:pic>
      <p:sp>
        <p:nvSpPr>
          <p:cNvPr id="10" name="Стрелка вниз 9"/>
          <p:cNvSpPr/>
          <p:nvPr/>
        </p:nvSpPr>
        <p:spPr>
          <a:xfrm>
            <a:off x="2555776" y="3789040"/>
            <a:ext cx="288032" cy="2016224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771800" y="188640"/>
            <a:ext cx="288032" cy="2016224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7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588224" y="332656"/>
            <a:ext cx="288032" cy="2016224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3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588224" y="3861048"/>
            <a:ext cx="288032" cy="2016224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18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четверенная стрелка 14"/>
          <p:cNvSpPr/>
          <p:nvPr/>
        </p:nvSpPr>
        <p:spPr>
          <a:xfrm>
            <a:off x="3491880" y="2636912"/>
            <a:ext cx="2520280" cy="1296144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Береги природу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Мы любим лес в любое время года,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 Мы слышим речек медленную речь,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Все это называется – </a:t>
            </a:r>
            <a:r>
              <a:rPr lang="ru-RU" sz="2800" b="1" dirty="0" smtClean="0">
                <a:solidFill>
                  <a:srgbClr val="FF0000"/>
                </a:solidFill>
              </a:rPr>
              <a:t>природа,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Давайте же всегда ее беречь!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36868" name="Picture 4" descr="http://im0-tub-ru.yandex.net/i?id=302288535-5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861048"/>
            <a:ext cx="3840427" cy="27363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80920" cy="3384376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numCol="2">
            <a:prstTxWarp prst="textStop">
              <a:avLst/>
            </a:prstTxWarp>
            <a:normAutofit/>
          </a:bodyPr>
          <a:lstStyle/>
          <a:p>
            <a:pPr algn="ctr">
              <a:buNone/>
            </a:pPr>
            <a:r>
              <a:rPr lang="ru-RU" sz="11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Конец</a:t>
            </a:r>
            <a:endParaRPr lang="ru-RU" sz="11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Единство природы и человека: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im5-tub-ru.yandex.net/i?id=377777045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060848"/>
            <a:ext cx="2337048" cy="1872208"/>
          </a:xfrm>
          <a:prstGeom prst="rect">
            <a:avLst/>
          </a:prstGeom>
          <a:noFill/>
        </p:spPr>
      </p:pic>
      <p:pic>
        <p:nvPicPr>
          <p:cNvPr id="1028" name="Picture 4" descr="http://im7-tub-ru.yandex.net/i?id=490909658-3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581128"/>
            <a:ext cx="2664296" cy="1680187"/>
          </a:xfrm>
          <a:prstGeom prst="rect">
            <a:avLst/>
          </a:prstGeom>
          <a:noFill/>
        </p:spPr>
      </p:pic>
      <p:pic>
        <p:nvPicPr>
          <p:cNvPr id="1030" name="Picture 6" descr="http://im2-tub-ru.yandex.net/i?id=168058644-2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988840"/>
            <a:ext cx="2808312" cy="1872208"/>
          </a:xfrm>
          <a:prstGeom prst="rect">
            <a:avLst/>
          </a:prstGeom>
          <a:noFill/>
        </p:spPr>
      </p:pic>
      <p:pic>
        <p:nvPicPr>
          <p:cNvPr id="1032" name="Picture 8" descr="http://im3-tub-ru.yandex.net/i?id=50227798-1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4473116"/>
            <a:ext cx="2409056" cy="1752786"/>
          </a:xfrm>
          <a:prstGeom prst="rect">
            <a:avLst/>
          </a:prstGeom>
          <a:noFill/>
        </p:spPr>
      </p:pic>
      <p:pic>
        <p:nvPicPr>
          <p:cNvPr id="1036" name="Picture 12" descr="http://im1-tub-ru.yandex.net/i?id=237209673-30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2852936"/>
            <a:ext cx="1714500" cy="1860798"/>
          </a:xfrm>
          <a:prstGeom prst="rect">
            <a:avLst/>
          </a:prstGeom>
          <a:noFill/>
        </p:spPr>
      </p:pic>
      <p:sp>
        <p:nvSpPr>
          <p:cNvPr id="12" name="Стрелка вниз 11"/>
          <p:cNvSpPr/>
          <p:nvPr/>
        </p:nvSpPr>
        <p:spPr>
          <a:xfrm>
            <a:off x="3635896" y="4581128"/>
            <a:ext cx="216024" cy="648072"/>
          </a:xfrm>
          <a:prstGeom prst="downArrow">
            <a:avLst/>
          </a:prstGeom>
          <a:scene3d>
            <a:camera prst="orthographicFront">
              <a:rot lat="0" lon="0" rev="18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868144" y="2132856"/>
            <a:ext cx="216024" cy="1080120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7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868144" y="4581128"/>
            <a:ext cx="216024" cy="648072"/>
          </a:xfrm>
          <a:prstGeom prst="downArrow">
            <a:avLst/>
          </a:prstGeom>
          <a:scene3d>
            <a:camera prst="orthographicFront">
              <a:rot lat="0" lon="0" rev="3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3635896" y="2276872"/>
            <a:ext cx="216024" cy="720080"/>
          </a:xfrm>
          <a:prstGeom prst="downArrow">
            <a:avLst/>
          </a:prstGeom>
          <a:scene3d>
            <a:camera prst="orthographicFront">
              <a:rot lat="0" lon="0" rev="13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7-tub-ru.yandex.net/i?id=3049367-71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844824"/>
            <a:ext cx="3541833" cy="29523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1556792"/>
            <a:ext cx="62464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Я и туча, и туман, 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И ручей, и океан, 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И летаю, и бегу, 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И стеклянной быть могу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! 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im7-tub-ru.yandex.net/i?id=362988600-6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2376264" cy="1656184"/>
          </a:xfrm>
          <a:prstGeom prst="rect">
            <a:avLst/>
          </a:prstGeom>
          <a:noFill/>
        </p:spPr>
      </p:pic>
      <p:pic>
        <p:nvPicPr>
          <p:cNvPr id="4" name="Picture 4" descr="http://im3-tub-ru.yandex.net/i?id=10369816-4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276872"/>
            <a:ext cx="2088232" cy="1800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27652" name="Picture 4" descr="http://im1-tub-ru.yandex.net/i?id=389311090-0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0972" y="4653136"/>
            <a:ext cx="2351781" cy="1656184"/>
          </a:xfrm>
          <a:prstGeom prst="rect">
            <a:avLst/>
          </a:prstGeom>
          <a:noFill/>
        </p:spPr>
      </p:pic>
      <p:pic>
        <p:nvPicPr>
          <p:cNvPr id="27654" name="Picture 6" descr="http://im3-tub-ru.yandex.net/i?id=175445937-38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260648"/>
            <a:ext cx="2016224" cy="1600456"/>
          </a:xfrm>
          <a:prstGeom prst="rect">
            <a:avLst/>
          </a:prstGeom>
          <a:noFill/>
        </p:spPr>
      </p:pic>
      <p:pic>
        <p:nvPicPr>
          <p:cNvPr id="27656" name="Picture 8" descr="http://im3-tub-ru.yandex.net/i?id=488490752-11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5" y="404664"/>
            <a:ext cx="2448272" cy="1375434"/>
          </a:xfrm>
          <a:prstGeom prst="rect">
            <a:avLst/>
          </a:prstGeom>
          <a:noFill/>
        </p:spPr>
      </p:pic>
      <p:pic>
        <p:nvPicPr>
          <p:cNvPr id="27658" name="Picture 10" descr="http://im6-tub-ru.yandex.net/i?id=489451998-24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4509120"/>
            <a:ext cx="1979712" cy="1928291"/>
          </a:xfrm>
          <a:prstGeom prst="rect">
            <a:avLst/>
          </a:prstGeom>
          <a:noFill/>
        </p:spPr>
      </p:pic>
      <p:pic>
        <p:nvPicPr>
          <p:cNvPr id="27660" name="Picture 12" descr="http://im4-tub-ru.yandex.net/i?id=368086348-16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4653136"/>
            <a:ext cx="2307616" cy="1656184"/>
          </a:xfrm>
          <a:prstGeom prst="rect">
            <a:avLst/>
          </a:prstGeom>
          <a:noFill/>
        </p:spPr>
      </p:pic>
      <p:pic>
        <p:nvPicPr>
          <p:cNvPr id="27662" name="Picture 14" descr="http://im6-tub-ru.yandex.net/i?id=307743542-41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51920" y="332656"/>
            <a:ext cx="1905000" cy="165618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995936" y="2420888"/>
            <a:ext cx="1584176" cy="156966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70C0"/>
                </a:solidFill>
              </a:rPr>
              <a:t>В</a:t>
            </a:r>
            <a:endParaRPr lang="ru-RU" sz="9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0-tub-ru.yandex.net/i?id=417850963-7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2736304" cy="1944216"/>
          </a:xfrm>
          <a:prstGeom prst="rect">
            <a:avLst/>
          </a:prstGeom>
          <a:noFill/>
        </p:spPr>
      </p:pic>
      <p:pic>
        <p:nvPicPr>
          <p:cNvPr id="1028" name="Picture 4" descr="http://im0-tub-ru.yandex.net/i?id=36297228-0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620688"/>
            <a:ext cx="2304256" cy="1728192"/>
          </a:xfrm>
          <a:prstGeom prst="rect">
            <a:avLst/>
          </a:prstGeom>
          <a:noFill/>
        </p:spPr>
      </p:pic>
      <p:pic>
        <p:nvPicPr>
          <p:cNvPr id="1030" name="Picture 6" descr="http://im7-tub-ru.yandex.net/i?id=338593457-4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365104"/>
            <a:ext cx="2583647" cy="1872208"/>
          </a:xfrm>
          <a:prstGeom prst="rect">
            <a:avLst/>
          </a:prstGeom>
          <a:noFill/>
        </p:spPr>
      </p:pic>
      <p:sp>
        <p:nvSpPr>
          <p:cNvPr id="5" name="Стрелка вниз 4"/>
          <p:cNvSpPr/>
          <p:nvPr/>
        </p:nvSpPr>
        <p:spPr>
          <a:xfrm>
            <a:off x="2267744" y="2564904"/>
            <a:ext cx="288032" cy="2016224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7164288" y="2636912"/>
            <a:ext cx="288032" cy="2016224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0-tub-ru.yandex.net/i?id=417850963-7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2808312" cy="1944216"/>
          </a:xfrm>
          <a:prstGeom prst="rect">
            <a:avLst/>
          </a:prstGeom>
          <a:noFill/>
        </p:spPr>
      </p:pic>
      <p:pic>
        <p:nvPicPr>
          <p:cNvPr id="28674" name="Picture 2" descr="http://im0-tub-ru.yandex.net/i?id=197368319-1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005064"/>
            <a:ext cx="2952328" cy="231885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28676" name="Picture 4" descr="http://im4-tub-ru.yandex.net/i?id=49120521-3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764704"/>
            <a:ext cx="2784309" cy="2088232"/>
          </a:xfrm>
          <a:prstGeom prst="rect">
            <a:avLst/>
          </a:prstGeom>
          <a:noFill/>
        </p:spPr>
      </p:pic>
      <p:sp>
        <p:nvSpPr>
          <p:cNvPr id="5" name="Стрелка вниз 4"/>
          <p:cNvSpPr/>
          <p:nvPr/>
        </p:nvSpPr>
        <p:spPr>
          <a:xfrm>
            <a:off x="2195736" y="2708920"/>
            <a:ext cx="288032" cy="2016224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300192" y="2852936"/>
            <a:ext cx="288032" cy="2016224"/>
          </a:xfrm>
          <a:prstGeom prst="downArrow">
            <a:avLst>
              <a:gd name="adj1" fmla="val 50000"/>
              <a:gd name="adj2" fmla="val 144446"/>
            </a:avLst>
          </a:prstGeom>
          <a:scene3d>
            <a:camera prst="orthographicFront">
              <a:rot lat="300000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12" descr="http://im1-tub-ru.yandex.net/i?id=478833447-02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420888"/>
            <a:ext cx="3229319" cy="28083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5536" y="2204864"/>
            <a:ext cx="64624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Через нос проходит в грудь</a:t>
            </a:r>
            <a:b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 обратный держит путь</a:t>
            </a:r>
            <a:b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Он невидимый, и все же,</a:t>
            </a:r>
            <a:b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Без него мы жить не можем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1-tub-ru.yandex.net/i?id=477275130-6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564904"/>
            <a:ext cx="2160240" cy="1428750"/>
          </a:xfrm>
          <a:prstGeom prst="rect">
            <a:avLst/>
          </a:prstGeom>
          <a:noFill/>
        </p:spPr>
      </p:pic>
      <p:pic>
        <p:nvPicPr>
          <p:cNvPr id="4" name="Picture 6" descr="http://im7-tub-ru.yandex.net/i?id=181495452-1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692696"/>
            <a:ext cx="1905000" cy="1428750"/>
          </a:xfrm>
          <a:prstGeom prst="rect">
            <a:avLst/>
          </a:prstGeom>
          <a:noFill/>
        </p:spPr>
      </p:pic>
      <p:pic>
        <p:nvPicPr>
          <p:cNvPr id="6" name="Picture 4" descr="http://im7-tub-ru.yandex.net/i?id=45019127-3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2564904"/>
            <a:ext cx="2143125" cy="1428750"/>
          </a:xfrm>
          <a:prstGeom prst="rect">
            <a:avLst/>
          </a:prstGeom>
          <a:noFill/>
        </p:spPr>
      </p:pic>
      <p:pic>
        <p:nvPicPr>
          <p:cNvPr id="7" name="Picture 4" descr="http://im7-tub-ru.yandex.net/i?id=678300094-00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797152"/>
            <a:ext cx="2238375" cy="14287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8" name="Picture 2" descr="http://im4-tub-ru.yandex.net/i?id=746571423-67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4869160"/>
            <a:ext cx="1800200" cy="14287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24582" name="Picture 6" descr="http://im1-tub-ru.yandex.net/i?id=13233601-42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79912" y="4941168"/>
            <a:ext cx="2160240" cy="1428750"/>
          </a:xfrm>
          <a:prstGeom prst="rect">
            <a:avLst/>
          </a:prstGeom>
          <a:noFill/>
        </p:spPr>
      </p:pic>
      <p:pic>
        <p:nvPicPr>
          <p:cNvPr id="24584" name="Picture 8" descr="http://im7-tub-ru.yandex.net/i?id=572124440-11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3568" y="620688"/>
            <a:ext cx="2088232" cy="1428750"/>
          </a:xfrm>
          <a:prstGeom prst="rect">
            <a:avLst/>
          </a:prstGeom>
          <a:noFill/>
        </p:spPr>
      </p:pic>
      <p:pic>
        <p:nvPicPr>
          <p:cNvPr id="24586" name="Picture 10" descr="http://im3-tub-ru.yandex.net/i?id=8075748-51-72&amp;n=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912" y="692696"/>
            <a:ext cx="2016224" cy="14287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3779912" y="2708920"/>
            <a:ext cx="1944216" cy="11079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B0F0"/>
                </a:solidFill>
              </a:rPr>
              <a:t>В</a:t>
            </a:r>
            <a:endParaRPr lang="ru-RU" sz="66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493</TotalTime>
  <Words>147</Words>
  <Application>Microsoft Office PowerPoint</Application>
  <PresentationFormat>Экран (4:3)</PresentationFormat>
  <Paragraphs>40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Занятие в подготовительной группе по экологии  на тему</vt:lpstr>
      <vt:lpstr>Задачи:</vt:lpstr>
      <vt:lpstr>Единство природы и человека: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Береги природу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презинтации:</dc:title>
  <dc:creator>admin</dc:creator>
  <cp:lastModifiedBy>aleksei-byakinaleksei-byakin@outlook.com</cp:lastModifiedBy>
  <cp:revision>22</cp:revision>
  <dcterms:created xsi:type="dcterms:W3CDTF">2014-05-12T14:29:53Z</dcterms:created>
  <dcterms:modified xsi:type="dcterms:W3CDTF">2020-04-22T10:13:57Z</dcterms:modified>
</cp:coreProperties>
</file>