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0" r:id="rId5"/>
    <p:sldId id="287" r:id="rId6"/>
    <p:sldId id="276" r:id="rId7"/>
    <p:sldId id="279" r:id="rId8"/>
    <p:sldId id="282" r:id="rId9"/>
    <p:sldId id="280" r:id="rId10"/>
    <p:sldId id="292" r:id="rId11"/>
    <p:sldId id="293" r:id="rId12"/>
    <p:sldId id="291" r:id="rId13"/>
    <p:sldId id="294" r:id="rId14"/>
    <p:sldId id="289" r:id="rId15"/>
    <p:sldId id="286" r:id="rId16"/>
    <p:sldId id="288" r:id="rId17"/>
    <p:sldId id="290" r:id="rId18"/>
    <p:sldId id="273" r:id="rId19"/>
    <p:sldId id="277" r:id="rId20"/>
    <p:sldId id="285" r:id="rId21"/>
    <p:sldId id="295" r:id="rId22"/>
    <p:sldId id="275" r:id="rId23"/>
    <p:sldId id="281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F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275_44-p-fon-dlya-prezentatsii-temi-bezopasnosti-de-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91880" y="90872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051720" y="472761"/>
            <a:ext cx="70922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Современные подходы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в работе с детьми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изучению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основ ОБЖ в ДОУ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3717032"/>
            <a:ext cx="48965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 Narrow" pitchFamily="34" charset="0"/>
              </a:rPr>
              <a:t>Из опыта работы </a:t>
            </a:r>
          </a:p>
          <a:p>
            <a:pPr algn="ctr"/>
            <a:r>
              <a:rPr lang="ru-RU" b="1" i="1" dirty="0" smtClean="0">
                <a:latin typeface="Arial Narrow" pitchFamily="34" charset="0"/>
              </a:rPr>
              <a:t>воспитателя   структурного подразделения «Детский сад №2 «Улыбка</a:t>
            </a:r>
            <a:r>
              <a:rPr lang="ru-RU" b="1" i="1" dirty="0" smtClean="0">
                <a:latin typeface="Arial Narrow" pitchFamily="34" charset="0"/>
              </a:rPr>
              <a:t>»»</a:t>
            </a:r>
            <a:endParaRPr lang="ru-RU" b="1" i="1" dirty="0" smtClean="0">
              <a:latin typeface="Arial Narrow" pitchFamily="34" charset="0"/>
            </a:endParaRPr>
          </a:p>
          <a:p>
            <a:pPr algn="ctr"/>
            <a:r>
              <a:rPr lang="ru-RU" b="1" i="1" dirty="0" smtClean="0">
                <a:latin typeface="Arial Narrow" pitchFamily="34" charset="0"/>
              </a:rPr>
              <a:t>муниципального </a:t>
            </a:r>
            <a:r>
              <a:rPr lang="ru-RU" b="1" i="1" dirty="0" smtClean="0">
                <a:latin typeface="Arial Narrow" pitchFamily="34" charset="0"/>
              </a:rPr>
              <a:t>бюджетного дошкольного </a:t>
            </a:r>
            <a:r>
              <a:rPr lang="ru-RU" b="1" i="1" dirty="0" smtClean="0">
                <a:latin typeface="Arial Narrow" pitchFamily="34" charset="0"/>
              </a:rPr>
              <a:t>образовательного учреждения </a:t>
            </a:r>
            <a:endParaRPr lang="ru-RU" b="1" i="1" dirty="0" smtClean="0">
              <a:latin typeface="Arial Narrow" pitchFamily="34" charset="0"/>
            </a:endParaRPr>
          </a:p>
          <a:p>
            <a:pPr algn="ctr"/>
            <a:r>
              <a:rPr lang="ru-RU" b="1" i="1" dirty="0" smtClean="0">
                <a:latin typeface="Arial Narrow" pitchFamily="34" charset="0"/>
              </a:rPr>
              <a:t>«</a:t>
            </a:r>
            <a:r>
              <a:rPr lang="ru-RU" b="1" i="1" dirty="0" smtClean="0">
                <a:latin typeface="Arial Narrow" pitchFamily="34" charset="0"/>
              </a:rPr>
              <a:t>Детский сад «Радуга» комбинированного вида» </a:t>
            </a:r>
          </a:p>
          <a:p>
            <a:pPr algn="ctr"/>
            <a:r>
              <a:rPr lang="ru-RU" b="1" i="1" dirty="0" smtClean="0">
                <a:latin typeface="Arial Narrow" pitchFamily="34" charset="0"/>
              </a:rPr>
              <a:t>Рузаевского муниципального района</a:t>
            </a:r>
          </a:p>
          <a:p>
            <a:pPr algn="ctr"/>
            <a:r>
              <a:rPr lang="ru-RU" sz="2400" b="1" i="1" dirty="0" smtClean="0">
                <a:latin typeface="Arial Narrow" pitchFamily="34" charset="0"/>
              </a:rPr>
              <a:t>Уляшкиной Елены Николаевны</a:t>
            </a:r>
            <a:endParaRPr lang="ru-RU" sz="2400" b="1" i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sad-387285-1485028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sad-387285-1485028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636" y="0"/>
            <a:ext cx="9164636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бж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-885135"/>
            <a:ext cx="89644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етоды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формированию основ безопасности жизнедеятельности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628800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сравнения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моделирования ситуаций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проекта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экспериментирования и опыты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et-young-chemi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01008"/>
            <a:ext cx="5544616" cy="335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309_152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309_153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124_103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309_152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0220124_102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0"/>
            <a:ext cx="59355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669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работы с родителями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04664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с родителями - объяснить актуальность, важность проблемы безопасности детей, повысить образовательный уровень родителей по данной проблеме, обозначить круг правил, с которыми необходимо знакомить прежде всего в семье.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72816"/>
            <a:ext cx="91440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u="sng" dirty="0" smtClean="0">
                <a:latin typeface="Times New Roman" pitchFamily="18" charset="0"/>
                <a:cs typeface="Times New Roman" pitchFamily="18" charset="0"/>
              </a:rPr>
              <a:t>В работе с родителями используется </a:t>
            </a:r>
          </a:p>
          <a:p>
            <a:pPr lvl="0"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информационно-аналитическое направление: проведение опросов, анкетирование родителей; </a:t>
            </a:r>
          </a:p>
          <a:p>
            <a:pPr lvl="0"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познавательное направление: родительские собрания, семинары-практикумы; </a:t>
            </a:r>
          </a:p>
          <a:p>
            <a:pPr lvl="0"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наглядно-информационное направление: организация дней открытых дверей, открытый просмотр занятий и других видов деятельности, информация на стенде, папки-передвижки, разработка памяток; </a:t>
            </a:r>
          </a:p>
          <a:p>
            <a:pPr lvl="0">
              <a:buFont typeface="Arial" pitchFamily="34" charset="0"/>
              <a:buChar char="•"/>
            </a:pP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досуговое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направление: совместное проведение праздников, досугов, экскурсий; </a:t>
            </a:r>
          </a:p>
          <a:p>
            <a:pPr lvl="0"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выставки семейных творческих работ, изделий из бросового и природного материала.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«Образование уменьшает число опасностей, угрожающих нашей жизни, уменьшает число причин страха и, давая возможность измерить опасность и определить ее последствия, уменьшает напряженность страха ввиду этих опасностей».</a:t>
            </a:r>
          </a:p>
          <a:p>
            <a:pPr algn="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К.Д.Ушинский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690336"/>
            <a:ext cx="63904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работы по воспитанию навыков безопасного поведения у детей – дать каждому ребенку основные понятия опасных для жизни ситуаций и особенностей поведения в них.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de99aee540aeda43818110fc671028b1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" y="0"/>
            <a:ext cx="91154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0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96752"/>
            <a:ext cx="610242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331640" y="1556792"/>
            <a:ext cx="72008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Сформировать у детей навыки безопасного поведения на улице, в природе и в быту;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5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Выработать алгоритм действий в чрезвычайных ситуациях;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5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 простейшие представления о мероприятиях, направленных на сохранение здоровья.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1"/>
            <a:ext cx="9144000" cy="675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Литература по ОБЖ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Авдеева Н.Н., Князева О.Л.,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Стеркина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Р.Б. Безопасность: Учебное пособие по основам безопасности жизнедеятельности детей старшего дошкольного возраста. М.: ACT - С.П., 2002.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Анастасова Л.П., Иванова И.В., Ижевский П.В. Жизнь без опасностей. Первые шаги к самостоятельности. - М., 1996.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Артемова Л.В. Окружающий мир в дидактических играх дошкольников. - М., 1992.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Белая Н.Ю. Как обеспечить безопасность дошкольников. - М., 2000.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Кобитина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И.И. Детям о технике. - М., 1991.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6. Усачев А., Березин А. Школа безопасности. - М., 1997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Шарова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О.Г. Основы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пожаробезопасного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поведения. - СПб., 1997.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  Шаталин А.А. «Огонь - наш друг, огонь - наш враг». // После уроков - 2003.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Якупов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А.М. Организационно-педагогические условия подготовки школьников к безопасному участию в дорожном движении: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Автореф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дисс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канд.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наук. Магнитогорск, 1997г.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275_44-p-fon-dlya-prezentatsii-temi-bezopasnosti-de-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90872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24606" y="836713"/>
            <a:ext cx="58193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23528" y="-170806"/>
            <a:ext cx="8820472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 по  ознакомлению детей с правилами  безопасности жизнедеятельности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должна входить во все разделы и направления программы воспитания в детском саду: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организованные формы обучения на занятиях,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совместную деятельность взрослого и ребенка,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самостоятельную деятельность ребенка,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воспитание навыков поведения,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ознакомление с окружающим,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речи,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художественную литературу,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конструирование,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изобразительное искусство,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88641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Принципы: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1520" y="762868"/>
            <a:ext cx="8496944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·  </a:t>
            </a:r>
            <a:endParaRPr lang="ru-RU" sz="1400" dirty="0" smtClean="0">
              <a:solidFill>
                <a:srgbClr val="212529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заучивать с детьми правила дорожного движения, а обучать их правилам безопасного поведения на улицах;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Чаще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использовать наблюдения в реальной обстановке;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Применять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разные формы работы (викторины, конкурсы, использовать кружковую и театральную деятельность применение методов проекта;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Проводить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выставки детских рисунков,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Фотографии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занятий,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Проведение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тематических дней,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Показывать </a:t>
            </a:r>
            <a:r>
              <a:rPr lang="ru-RU" sz="2500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ультимедийные презентации.</a:t>
            </a: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6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26"/>
            <a:ext cx="9144000" cy="6849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20220309_1524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220309_152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220124_102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1210331_60-p-fon-dlya-prezentatsii-temi-bezopasnosti-de-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ic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348</Words>
  <Application>Microsoft Office PowerPoint</Application>
  <PresentationFormat>Экран (4:3)</PresentationFormat>
  <Paragraphs>73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admin</cp:lastModifiedBy>
  <cp:revision>48</cp:revision>
  <dcterms:created xsi:type="dcterms:W3CDTF">2022-03-04T19:52:21Z</dcterms:created>
  <dcterms:modified xsi:type="dcterms:W3CDTF">2022-03-17T07:45:59Z</dcterms:modified>
</cp:coreProperties>
</file>