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9" r:id="rId3"/>
    <p:sldId id="257" r:id="rId4"/>
    <p:sldId id="258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F1F78-52D6-4DEA-AB51-48C1846A536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CF8CF-F8B0-4416-BA77-A16DA4102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7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8230313" cy="4151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3"/>
            <a:ext cx="74866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«ГОВОРИМ </a:t>
            </a:r>
            <a:r>
              <a:rPr lang="ru-RU" dirty="0">
                <a:solidFill>
                  <a:srgbClr val="00B050"/>
                </a:solidFill>
                <a:latin typeface="Arial Black" panose="020B0A04020102020204" pitchFamily="34" charset="0"/>
              </a:rPr>
              <a:t>КРАСИВО С </a:t>
            </a:r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МАМОЙ»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57192"/>
            <a:ext cx="5256584" cy="14401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читель – логопед </a:t>
            </a:r>
          </a:p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Ерошкина Татьяна Федоровна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80" r="12571"/>
          <a:stretch/>
        </p:blipFill>
        <p:spPr>
          <a:xfrm>
            <a:off x="0" y="-32720"/>
            <a:ext cx="9144000" cy="68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oren.1gs.ru/img/oren_b_30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7742" r="282" b="14294"/>
          <a:stretch/>
        </p:blipFill>
        <p:spPr bwMode="auto">
          <a:xfrm>
            <a:off x="20038" y="116632"/>
            <a:ext cx="8611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424936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Жил-был звук Л. Каждое утро со своими друзьями он делал зарядку (упр.: лягушка, хоботок, </a:t>
            </a:r>
            <a:r>
              <a:rPr lang="ru-RU" dirty="0" err="1" smtClean="0">
                <a:latin typeface="Bookman Old Style" panose="02050604050505020204" pitchFamily="18" charset="0"/>
              </a:rPr>
              <a:t>бегемотик</a:t>
            </a:r>
            <a:r>
              <a:rPr lang="ru-RU" dirty="0" smtClean="0">
                <a:latin typeface="Bookman Old Style" panose="02050604050505020204" pitchFamily="18" charset="0"/>
              </a:rPr>
              <a:t>, блинчики, индюк, парус) и отправлялся на прогулку.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://www.grovit.cz/ZABAVNY_majka57/GIF/vodni/zaby_zelvy/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2" y="3645024"/>
            <a:ext cx="1286660" cy="15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liparts.co/cliparts/gce/ood/gceoodEX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38" y="3041380"/>
            <a:ext cx="2672058" cy="27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-fotki.yandex.ru/get/6708/47407354.d78/0_157826_f72efcfa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14" y="3095372"/>
            <a:ext cx="1330435" cy="205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liveinternet.ru/images/attach/c/11/128/356/128356406_0_135acf_c4f90f0f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1317"/>
            <a:ext cx="2352956" cy="278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clipartsfree.net/vector/large/13842-bird-65-vect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82" y="3960110"/>
            <a:ext cx="2088232" cy="22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4.pic4you.ru/y2014/08-04/12216/453024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40" y="4291445"/>
            <a:ext cx="2239276" cy="256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ren.1gs.ru/img/oren_b_303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7742" r="282" b="14294"/>
          <a:stretch/>
        </p:blipFill>
        <p:spPr bwMode="auto">
          <a:xfrm>
            <a:off x="263593" y="21913"/>
            <a:ext cx="86117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Перед тем как выйти из своего домика звук Л надевал рубашечку и превращался в </a:t>
            </a:r>
            <a:r>
              <a:rPr lang="ru-RU" sz="2000" dirty="0" smtClean="0">
                <a:latin typeface="Bookman Old Style" panose="02050604050505020204" pitchFamily="18" charset="0"/>
              </a:rPr>
              <a:t>букву. Прочитай её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592288" cy="30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penclipart.org/image/2400px/svg_to_png/117031/swa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94" y="3612557"/>
            <a:ext cx="92142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017347" cy="13681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Bookman Old Style" panose="02050604050505020204" pitchFamily="18" charset="0"/>
              </a:rPr>
              <a:t>Однажды букву Л пригласили в детский сад, чтобы познакомить с ребятами. Буква тут же отправилась в дорогу, но садик находился очень далеко. Сначала букве Л надо было перейти через болото. Помоги ей. Произноси </a:t>
            </a:r>
            <a:r>
              <a:rPr lang="ru-RU" smtClean="0">
                <a:latin typeface="Bookman Old Style" panose="02050604050505020204" pitchFamily="18" charset="0"/>
              </a:rPr>
              <a:t>звук Л </a:t>
            </a:r>
            <a:r>
              <a:rPr lang="ru-RU" dirty="0" smtClean="0">
                <a:latin typeface="Bookman Old Style" panose="02050604050505020204" pitchFamily="18" charset="0"/>
              </a:rPr>
              <a:t>каждый раз как буква Л прыгнет на кочку.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1942497" cy="22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C 0.00816 -0.00717 0.01806 -0.00995 0.02726 -0.01412 C 0.03177 -0.01296 0.03698 -0.01365 0.0408 -0.01018 C 0.04236 -0.00879 0.04253 -0.00555 0.04392 -0.00393 C 0.04566 -0.00208 0.04792 -0.00138 0.05 -4.81481E-6 C 0.05347 0.00487 0.05642 0.00834 0.06059 0.01204 C 0.06684 0.02477 0.07309 0.03727 0.07882 0.05047 C 0.07969 0.05255 0.08108 0.0544 0.08177 0.05649 C 0.08316 0.06042 0.0849 0.06875 0.0849 0.06899 C 0.08229 0.147 0.09496 0.10811 0.07882 0.11922 C 0.07812 0.11968 0.07778 0.12061 0.07726 0.1213 C 0.08056 0.09584 0.08681 0.07223 0.09392 0.04862 C 0.09653 0.04005 0.09809 0.03218 0.10156 0.02431 C 0.10451 0.0176 0.10955 0.01181 0.11354 0.00602 C 0.11615 -0.00416 0.12257 -0.01273 0.13021 -0.0162 C 0.13802 -0.02615 0.15017 -0.03009 0.16059 -0.03425 C 0.1717 -0.03356 0.18281 -0.03425 0.19392 -0.0324 C 0.19566 -0.03217 0.19687 -0.02939 0.19844 -0.02824 C 0.20486 -0.02384 0.21111 -0.02037 0.21823 -0.01805 C 0.22552 -0.01157 0.23038 -0.00625 0.23628 0.00209 C 0.23733 0.00649 0.23941 0.01829 0.24236 0.02223 C 0.24774 0.01181 0.25139 -4.81481E-6 0.25451 -0.01203 C 0.2559 -0.02337 0.25608 -0.03379 0.26354 -0.04027 C 0.27934 -0.0375 0.27361 -0.0375 0.2849 -0.02615 C 0.29948 -0.01134 0.2842 -0.03101 0.29392 -0.01805 C 0.29809 -0.00185 0.29826 -0.00879 0.3 0.01413 C 0.29861 0.03496 0.2974 0.05325 0.29236 0.07269 C 0.29132 0.07709 0.28958 0.08102 0.28785 0.08496 C 0.28559 0.08982 0.28021 0.09908 0.28021 0.09931 C 0.27448 0.12408 0.27413 0.14306 0.27413 0.16968 C 0.275 0.14977 0.27552 0.09607 0.28785 0.07871 C 0.29132 0.06551 0.29236 0.04653 0.3 0.03635 C 0.30295 0.025 0.31424 0.01598 0.32274 0.01204 C 0.33437 -0.00347 0.34809 0.0051 0.3651 0.00602 C 0.36996 0.00764 0.37292 0.00811 0.37726 0.01204 C 0.38594 0.01991 0.37344 0.0132 0.3849 0.01829 C 0.38802 0.02454 0.39219 0.02663 0.39549 0.03241 C 0.39774 0.03635 0.40156 0.04445 0.40156 0.04468 C 0.4033 0.05232 0.40746 0.05579 0.40746 0.06459 C 0.41163 0.03797 0.4158 -0.00324 0.40451 -0.02615 C 0.40347 -0.04143 0.40174 -0.0537 0.4 -0.06875 C 0.40208 -0.08425 0.40226 -0.09097 0.41354 -0.0949 C 0.41719 -0.08796 0.42153 -0.08101 0.42569 -0.07476 C 0.42812 -0.07106 0.43333 -0.06458 0.43333 -0.06435 C 0.43524 -0.05717 0.43681 -0.04953 0.43941 -0.04236 C 0.44028 -0.06458 0.43767 -0.07199 0.44549 -0.0868 C 0.44896 -0.08611 0.4526 -0.08611 0.45608 -0.08472 C 0.46233 -0.08217 0.46233 -0.07569 0.47118 -0.07268 C 0.47483 -0.06504 0.47969 -0.05879 0.4849 -0.05254 C 0.48715 -0.04259 0.4934 -0.03379 0.49687 -0.0243 C 0.49913 -0.01782 0.49948 -0.01041 0.50156 -0.00393 C 0.50365 0.00301 0.50573 0.00903 0.50746 0.01621 C 0.50851 0.0294 0.50903 0.03866 0.51215 0.05047 C 0.51302 0.07153 0.51302 0.09885 0.52274 0.11713 C 0.52309 0.11875 0.525 0.13195 0.52569 0.13334 C 0.52639 0.13565 0.52795 0.13727 0.52882 0.13936 C 0.53003 0.1426 0.5309 0.14607 0.53177 0.14954 C 0.5342 0.1595 0.5316 0.15533 0.5349 0.15973 C 0.53229 0.1544 0.5283 0.14977 0.52726 0.14352 C 0.52656 0.13982 0.52934 0.1213 0.53021 0.11528 C 0.52934 0.06528 0.52066 -0.03935 0.53021 -0.08078 C 0.53073 -0.0875 0.53056 -0.09444 0.53177 -0.10092 C 0.53212 -0.10324 0.53403 -0.10486 0.5349 -0.10694 C 0.53924 -0.11851 0.54479 -0.1287 0.55451 -0.13333 C 0.56406 -0.13263 0.57378 -0.13287 0.58333 -0.13125 C 0.59306 -0.12939 0.59687 -0.10208 0.60156 -0.09282 C 0.60486 -0.07847 0.60903 -0.06342 0.60903 -0.04837 C 0.61024 -0.06944 0.61024 -0.10462 0.62882 -0.11504 C 0.64097 -0.12175 0.66823 -0.12129 0.66823 -0.12106 C 0.73924 -0.11944 0.80903 -0.11111 0.88021 -0.11111 " pathEditMode="relative" rAng="0" ptsTypes="fffffffffffffffffffffffffffffffffffffffffffffffffffffffffffffffffffffA">
                                      <p:cBhvr>
                                        <p:cTn id="6" dur="4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otodizain.ucoz.ru/_ph/46/7541611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r="10007" b="1194"/>
          <a:stretch/>
        </p:blipFill>
        <p:spPr bwMode="auto">
          <a:xfrm>
            <a:off x="-785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67" y="188640"/>
            <a:ext cx="8748465" cy="1224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Перейдя через болото, буква Л оказалась на лесной тропинке. Дорога была длинная, поэтому чтобы не было скучно буковка напевала свои любимые песенки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942497" cy="227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537324" y="2173506"/>
            <a:ext cx="1801919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46343" y="2555612"/>
            <a:ext cx="13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ЛА-ЛА-ЛА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130222" y="1556792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50511" y="1871536"/>
            <a:ext cx="138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ЛУ-ЛУ-ЛУ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700863" y="2740278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72210" y="3055022"/>
            <a:ext cx="15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ЛО-ЛО-ЛО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5402285" y="1674096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487958" y="1988840"/>
            <a:ext cx="174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ЛЫ-ЛЫ-ЛЫ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265572" y="3205146"/>
            <a:ext cx="1726574" cy="9988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33857" y="3469650"/>
            <a:ext cx="15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ЛЭ-ЛЭ-ЛЭ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logopedspeshit.ru/u/e8/3931c13aad012f82387ee1128506b4/-/uJWXz16IP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72" y="956707"/>
            <a:ext cx="9252519" cy="615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79" y="27678"/>
            <a:ext cx="7992888" cy="10310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Буква Л вышла из леса, но потеряла дорогу в детский сад, вдруг на её пути повстречалась огромная улитка. Здравствуй буковка, куда ты идешь? – спросила улитка. В Детский сад – ответила Л.  Я подскажу тебе дорогу, если назовешь все предметы, которые нарисованы на моем домике.  Помоги букве. 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smtClean="0">
                <a:latin typeface="Bookman Old Style" panose="02050604050505020204" pitchFamily="18" charset="0"/>
              </a:rPr>
              <a:t> Назови предметы.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5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59353"/>
            <a:ext cx="1584175" cy="185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goroshenka.ru/images/gallery/repka5/zadnii_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3695"/>
            <a:ext cx="990292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69" y="116632"/>
            <a:ext cx="9144000" cy="6480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Буква Л, перечислила все предметы и улитка отвела её в Детский сад. Там Л ждали дети. Они познакомились и ребята начали рассказывать букве, что они видели пока её ждали. И ты повторяй за детьми. 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://lib.exdat.com/tw_files2/urls_13/4/d-3698/3698_html_m103886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/>
          <a:stretch/>
        </p:blipFill>
        <p:spPr bwMode="auto">
          <a:xfrm>
            <a:off x="4355976" y="4016393"/>
            <a:ext cx="3008181" cy="25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92122"/>
            <a:ext cx="2016224" cy="235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" t="21530" r="72987" b="59647"/>
          <a:stretch/>
        </p:blipFill>
        <p:spPr bwMode="auto">
          <a:xfrm>
            <a:off x="590138" y="1107743"/>
            <a:ext cx="1558231" cy="1812457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51" t="1339" r="1126" b="79304"/>
          <a:stretch/>
        </p:blipFill>
        <p:spPr bwMode="auto">
          <a:xfrm>
            <a:off x="699300" y="1123247"/>
            <a:ext cx="1516422" cy="184696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55" r="25000" b="78545"/>
          <a:stretch/>
        </p:blipFill>
        <p:spPr bwMode="auto">
          <a:xfrm>
            <a:off x="699300" y="1136482"/>
            <a:ext cx="1586699" cy="1866701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91" t="1527" r="52942" b="79746"/>
          <a:stretch/>
        </p:blipFill>
        <p:spPr bwMode="auto">
          <a:xfrm>
            <a:off x="719260" y="1136483"/>
            <a:ext cx="1404468" cy="199714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40218" r="48617" b="40744"/>
          <a:stretch/>
        </p:blipFill>
        <p:spPr bwMode="auto">
          <a:xfrm>
            <a:off x="699301" y="1139110"/>
            <a:ext cx="1547664" cy="1742547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40218" r="73483" b="40328"/>
          <a:stretch/>
        </p:blipFill>
        <p:spPr bwMode="auto">
          <a:xfrm>
            <a:off x="762021" y="1173426"/>
            <a:ext cx="1444148" cy="179678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32" t="20762" r="342" b="59438"/>
          <a:stretch/>
        </p:blipFill>
        <p:spPr bwMode="auto">
          <a:xfrm>
            <a:off x="751499" y="1273746"/>
            <a:ext cx="1590994" cy="184371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981" r="25000" b="60291"/>
          <a:stretch/>
        </p:blipFill>
        <p:spPr bwMode="auto">
          <a:xfrm>
            <a:off x="590138" y="1073641"/>
            <a:ext cx="1667478" cy="1836901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59473" r="49811" b="21618"/>
          <a:stretch/>
        </p:blipFill>
        <p:spPr bwMode="auto">
          <a:xfrm>
            <a:off x="768126" y="1288861"/>
            <a:ext cx="1526673" cy="1828596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9" t="60387" r="72952" b="21560"/>
          <a:stretch/>
        </p:blipFill>
        <p:spPr bwMode="auto">
          <a:xfrm>
            <a:off x="461304" y="1076792"/>
            <a:ext cx="1754418" cy="189342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09" t="40724" b="39971"/>
          <a:stretch/>
        </p:blipFill>
        <p:spPr bwMode="auto">
          <a:xfrm>
            <a:off x="426971" y="997666"/>
            <a:ext cx="1754440" cy="2025433"/>
          </a:xfrm>
          <a:prstGeom prst="rect">
            <a:avLst/>
          </a:prstGeom>
          <a:ln w="127000" cap="sq">
            <a:solidFill>
              <a:schemeClr val="accent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746" r="25000" b="40345"/>
          <a:stretch/>
        </p:blipFill>
        <p:spPr bwMode="auto">
          <a:xfrm>
            <a:off x="543531" y="1044756"/>
            <a:ext cx="1651443" cy="1836901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32" t="78711" r="2452" b="1471"/>
          <a:stretch/>
        </p:blipFill>
        <p:spPr bwMode="auto">
          <a:xfrm>
            <a:off x="411924" y="997666"/>
            <a:ext cx="1682144" cy="2111681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60439" b="21380"/>
          <a:stretch/>
        </p:blipFill>
        <p:spPr bwMode="auto">
          <a:xfrm>
            <a:off x="374948" y="996953"/>
            <a:ext cx="1793208" cy="1897476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9366" r="25000" b="20317"/>
          <a:stretch/>
        </p:blipFill>
        <p:spPr bwMode="auto">
          <a:xfrm>
            <a:off x="466858" y="970879"/>
            <a:ext cx="1728116" cy="206527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0" t="78970" r="49603" b="1576"/>
          <a:stretch/>
        </p:blipFill>
        <p:spPr bwMode="auto">
          <a:xfrm>
            <a:off x="466857" y="1013907"/>
            <a:ext cx="1627211" cy="1956308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www.logopedkniga.ru/modules/InternetShop/management/storage/images/products/images/472/-gromova-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" t="79075" r="73644" b="1834"/>
          <a:stretch/>
        </p:blipFill>
        <p:spPr bwMode="auto">
          <a:xfrm>
            <a:off x="410971" y="976409"/>
            <a:ext cx="1705798" cy="2031363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iccio-pie.narod.ru/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680" r="-1" b="3370"/>
          <a:stretch/>
        </p:blipFill>
        <p:spPr bwMode="auto">
          <a:xfrm>
            <a:off x="0" y="1"/>
            <a:ext cx="9206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5410/47407354.2c9/0_9813e_8d812446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132856"/>
            <a:ext cx="8831536" cy="56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ti-tv2011.samomu.net/attachments/Image/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2878" y="2695631"/>
            <a:ext cx="4231122" cy="392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Bookman Old Style" panose="02050604050505020204" pitchFamily="18" charset="0"/>
              </a:rPr>
              <a:t>Наступил вечер и буква Л, </a:t>
            </a:r>
            <a:r>
              <a:rPr lang="ru-RU" dirty="0" smtClean="0">
                <a:latin typeface="Bookman Old Style" panose="02050604050505020204" pitchFamily="18" charset="0"/>
              </a:rPr>
              <a:t>попрощавшись </a:t>
            </a:r>
            <a:r>
              <a:rPr lang="ru-RU" dirty="0">
                <a:latin typeface="Bookman Old Style" panose="02050604050505020204" pitchFamily="18" charset="0"/>
              </a:rPr>
              <a:t>с детьми отправилась домой. До скорой встречи</a:t>
            </a:r>
            <a:r>
              <a:rPr lang="ru-RU" dirty="0" smtClean="0">
                <a:latin typeface="Bookman Old Style" panose="02050604050505020204" pitchFamily="18" charset="0"/>
              </a:rPr>
              <a:t>! Давай и мы скажем до свидания, ЛЛЛЛ!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8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268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Bookman Old Style</vt:lpstr>
      <vt:lpstr>Calibri</vt:lpstr>
      <vt:lpstr>Тема Office</vt:lpstr>
      <vt:lpstr>«ГОВОРИМ КРАСИВО С МАМОЙ»</vt:lpstr>
      <vt:lpstr>Презентация PowerPoint</vt:lpstr>
      <vt:lpstr>Презентация PowerPoint</vt:lpstr>
      <vt:lpstr>Перед тем как выйти из своего домика звук Л надевал рубашечку и превращался в букву. Прочитай её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</dc:creator>
  <cp:lastModifiedBy>RePack by Diakov</cp:lastModifiedBy>
  <cp:revision>23</cp:revision>
  <dcterms:created xsi:type="dcterms:W3CDTF">2016-04-03T11:31:52Z</dcterms:created>
  <dcterms:modified xsi:type="dcterms:W3CDTF">2020-04-15T07:52:32Z</dcterms:modified>
</cp:coreProperties>
</file>