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3" r:id="rId5"/>
    <p:sldId id="261" r:id="rId6"/>
    <p:sldId id="262" r:id="rId7"/>
    <p:sldId id="264" r:id="rId8"/>
    <p:sldId id="265" r:id="rId9"/>
    <p:sldId id="263" r:id="rId10"/>
    <p:sldId id="272" r:id="rId11"/>
    <p:sldId id="259" r:id="rId12"/>
    <p:sldId id="260" r:id="rId13"/>
    <p:sldId id="269" r:id="rId14"/>
    <p:sldId id="270" r:id="rId15"/>
    <p:sldId id="271" r:id="rId16"/>
    <p:sldId id="266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2971133"/>
      </p:ext>
    </p:extLst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042384"/>
      </p:ext>
    </p:extLst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6679475"/>
      </p:ext>
    </p:extLst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488749"/>
      </p:ext>
    </p:extLst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4951721"/>
      </p:ext>
    </p:extLst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2452877"/>
      </p:ext>
    </p:extLst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066080"/>
      </p:ext>
    </p:extLst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849625"/>
      </p:ext>
    </p:extLst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296336"/>
      </p:ext>
    </p:extLst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9360230"/>
      </p:ext>
    </p:extLst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6675091"/>
      </p:ext>
    </p:extLst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101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over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424936" cy="338437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 «Детский сад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№11 комбинированного вида»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вида»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Рузаевского муниципального района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старшей группе «Маячок»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«</a:t>
            </a:r>
            <a:r>
              <a:rPr lang="ru-RU" sz="8000" b="1" i="1" dirty="0" smtClean="0">
                <a:solidFill>
                  <a:srgbClr val="C00000"/>
                </a:solidFill>
                <a:latin typeface="MS UI Gothic" pitchFamily="34" charset="-128"/>
                <a:ea typeface="MS UI Gothic" pitchFamily="34" charset="-128"/>
              </a:rPr>
              <a:t>ВЕСНА</a:t>
            </a:r>
            <a:r>
              <a:rPr lang="ru-RU" sz="8000" b="1" i="1" dirty="0" smtClean="0">
                <a:solidFill>
                  <a:srgbClr val="C00000"/>
                </a:solidFill>
                <a:latin typeface="+mn-lt"/>
                <a:ea typeface="MS UI Gothic" pitchFamily="34" charset="-128"/>
              </a:rPr>
              <a:t>»</a:t>
            </a:r>
            <a:r>
              <a:rPr lang="ru-RU" sz="8000" b="1" dirty="0" smtClean="0">
                <a:solidFill>
                  <a:srgbClr val="C00000"/>
                </a:solidFill>
                <a:latin typeface="MS UI Gothic" pitchFamily="34" charset="-128"/>
                <a:ea typeface="MS UI Gothic" pitchFamily="34" charset="-128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950" y="4786322"/>
            <a:ext cx="2318506" cy="85247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педагоги: Клюева Н.Г. </a:t>
            </a:r>
          </a:p>
          <a:p>
            <a:pPr algn="r"/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Соломанина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6215083"/>
            <a:ext cx="20002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г.Рузаевка, 2022 г.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672896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ownloads\1617586834_47-p-vesennii-fon-dlya-prezentatsii-v-detskom-s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8712968" cy="10715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(аппликация):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«СОСУЛЬКИ»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071810"/>
            <a:ext cx="2752051" cy="356903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b="11173"/>
          <a:stretch>
            <a:fillRect/>
          </a:stretch>
        </p:blipFill>
        <p:spPr bwMode="auto">
          <a:xfrm>
            <a:off x="357158" y="1214422"/>
            <a:ext cx="3344886" cy="35004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t="19697"/>
          <a:stretch>
            <a:fillRect/>
          </a:stretch>
        </p:blipFill>
        <p:spPr bwMode="auto">
          <a:xfrm>
            <a:off x="5786446" y="1142984"/>
            <a:ext cx="3071834" cy="37862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2884033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ownloads\1617586834_47-p-vesennii-fon-dlya-prezentatsii-v-detskom-s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ДЕТСКО – РОДИТЕЛЬСКОГО ТВОРЧЕСТВА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«КРАСАВИЦА -ВЕСНА»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msungg\Downloads\IMG_20220325_145148_edit_409967574465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00200"/>
            <a:ext cx="7072362" cy="4972072"/>
          </a:xfrm>
          <a:prstGeom prst="round2Same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6671984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ownloads\1617586834_47-p-vesennii-fon-dlya-prezentatsii-v-detskom-s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4857784" cy="9286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 АКЦИЯ: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«КАЖДОМУ СКВОРЦУ ПО ДВОРЦУ». СЕМЬЯ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КУЛАГИНЫХ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9501"/>
          <a:stretch>
            <a:fillRect/>
          </a:stretch>
        </p:blipFill>
        <p:spPr bwMode="auto">
          <a:xfrm>
            <a:off x="3357554" y="2071678"/>
            <a:ext cx="2714644" cy="36433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9364" b="9216"/>
          <a:stretch>
            <a:fillRect/>
          </a:stretch>
        </p:blipFill>
        <p:spPr bwMode="auto">
          <a:xfrm>
            <a:off x="6357950" y="3000372"/>
            <a:ext cx="2553883" cy="34971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b="29101"/>
          <a:stretch>
            <a:fillRect/>
          </a:stretch>
        </p:blipFill>
        <p:spPr bwMode="auto">
          <a:xfrm>
            <a:off x="428596" y="1285860"/>
            <a:ext cx="2725782" cy="35004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9584989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ownloads\1617586834_47-p-vesennii-fon-dlya-prezentatsii-v-detskom-s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4857784" cy="9286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 АКЦИЯ: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«КАЖДОМУ СКВОРЦУ ПО ДВОРЦУ». СЕМЬЯ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БАРСКОВЫХ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3315" b="21711"/>
          <a:stretch>
            <a:fillRect/>
          </a:stretch>
        </p:blipFill>
        <p:spPr bwMode="auto">
          <a:xfrm>
            <a:off x="3071802" y="1857364"/>
            <a:ext cx="2844563" cy="35433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b="20066"/>
          <a:stretch>
            <a:fillRect/>
          </a:stretch>
        </p:blipFill>
        <p:spPr bwMode="auto">
          <a:xfrm>
            <a:off x="6143636" y="2571744"/>
            <a:ext cx="2714644" cy="38576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b="18412"/>
          <a:stretch>
            <a:fillRect/>
          </a:stretch>
        </p:blipFill>
        <p:spPr bwMode="auto">
          <a:xfrm>
            <a:off x="428596" y="1000108"/>
            <a:ext cx="2500330" cy="33575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9584989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ownloads\1617586834_47-p-vesennii-fon-dlya-prezentatsii-v-detskom-s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4857784" cy="9286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 АКЦИЯ: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«КАЖДОМУ СКВОРЦУ ПО ДВОРЦУ».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БОЛДИНЫХ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b="20066"/>
          <a:stretch>
            <a:fillRect/>
          </a:stretch>
        </p:blipFill>
        <p:spPr bwMode="auto">
          <a:xfrm>
            <a:off x="6143636" y="2571744"/>
            <a:ext cx="2714644" cy="38576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8970"/>
          <a:stretch>
            <a:fillRect/>
          </a:stretch>
        </p:blipFill>
        <p:spPr bwMode="auto">
          <a:xfrm>
            <a:off x="6143636" y="2357430"/>
            <a:ext cx="2786082" cy="41956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6779" b="15265"/>
          <a:stretch>
            <a:fillRect/>
          </a:stretch>
        </p:blipFill>
        <p:spPr bwMode="auto">
          <a:xfrm>
            <a:off x="3286116" y="2000240"/>
            <a:ext cx="2643206" cy="35719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142984"/>
            <a:ext cx="2786082" cy="40957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9584989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ownloads\1617586834_47-p-vesennii-fon-dlya-prezentatsii-v-detskom-s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643866" cy="9286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 АКЦИЯ: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«КАЖДОМУ СКВОРЦУ ПО ДВОРЦУ».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Развешивание скворечников на участке группы детского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3116"/>
            <a:ext cx="3698502" cy="43577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10388" b="11093"/>
          <a:stretch>
            <a:fillRect/>
          </a:stretch>
        </p:blipFill>
        <p:spPr bwMode="auto">
          <a:xfrm>
            <a:off x="1357290" y="1142984"/>
            <a:ext cx="3500462" cy="43577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9584989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ownloads\1617586834_47-p-vesennii-fon-dlya-prezentatsii-v-detskom-s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ГРУППОВОГО ПОМЕЩЕНИЯ ПО ТЕМЕ «ВЕСНА»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msungg\Downloads\IMG_20220301_140953_edit_385245535722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25" r="2817" b="5882"/>
          <a:stretch>
            <a:fillRect/>
          </a:stretch>
        </p:blipFill>
        <p:spPr bwMode="auto">
          <a:xfrm>
            <a:off x="1913167" y="1294519"/>
            <a:ext cx="5516353" cy="534919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7242804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0"/>
            <a:ext cx="9324528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928934"/>
            <a:ext cx="7858180" cy="9286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82524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1617586834_47-p-vesennii-fon-dlya-prezentatsii-v-detskom-s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338"/>
            <a:ext cx="8643998" cy="1286952"/>
          </a:xfrm>
        </p:spPr>
        <p:txBody>
          <a:bodyPr>
            <a:noAutofit/>
          </a:bodyPr>
          <a:lstStyle/>
          <a:p>
            <a:pPr algn="l"/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 ПРОЕКТА:</a:t>
            </a:r>
            <a:b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познавательно-творческий.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краткосрочный, одна 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неделя.</a:t>
            </a:r>
            <a:b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воспитатели, родители.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воспитанники группы «Маячок».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признаки весны.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500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  д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ети не имеют достаточных знаний  о сезонных изменениях в природе, признаках весны.</a:t>
            </a:r>
          </a:p>
          <a:p>
            <a:pPr marL="0" indent="0">
              <a:buNone/>
            </a:pP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Весна! Природы обновление. Как солнечно и радостно за окном… Поют первые  птички, появляется  молодая травка, деревья готовятся порадовать мир своими первыми листочками. Каждый день хорош по своему и не похож на предыдущий. Такое возможно только весной.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Приобретенные в детстве умения видеть и слушать природу такой, какая она есть в действительности, вызывает у дошкольников глубокий интерес к ней, расширяет знания, способствует формированию интересов. Важно познакомить детей с этим удивительным временем года. Научить видеть красоту и замечать самые малейшие изменения в природе. Ценить каждую травинку, беречь каждую пташку, любить окружающую нас природу.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192906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1617586834_47-p-vesennii-fon-dlya-prezentatsii-v-detskom-s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00042"/>
            <a:ext cx="8712968" cy="56261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работы</a:t>
            </a:r>
            <a:r>
              <a:rPr lang="ru-RU" sz="21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наблюдения, беседы, дидактические,  подвижные игры,  продуктивная  деятельность.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1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en-US" sz="21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акреплять знания детей о сезонных изменениях в природе.</a:t>
            </a:r>
          </a:p>
          <a:p>
            <a:pPr marL="0" indent="0">
              <a:buNone/>
            </a:pPr>
            <a:r>
              <a:rPr lang="ru-RU" sz="21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о сезонных изменение в природе; </a:t>
            </a:r>
          </a:p>
          <a:p>
            <a:pPr>
              <a:buFontTx/>
              <a:buChar char="-"/>
            </a:pP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Расширять и углублять знания о жизни птиц и животных в весенний период;</a:t>
            </a:r>
          </a:p>
          <a:p>
            <a:pPr>
              <a:buFontTx/>
              <a:buChar char="-"/>
            </a:pP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Развивать у детей любознательность, интерес и стремление к познанию, умению реализовывать свои впечатления в художественно -творческой деятельности;</a:t>
            </a:r>
          </a:p>
          <a:p>
            <a:pPr>
              <a:buFontTx/>
              <a:buChar char="-"/>
            </a:pP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Познакомить детей с весенними приметами, загадками, пословицами, поговорками.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1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-расширение представлений </a:t>
            </a:r>
            <a: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сезонных изменениях в природе, о характерных признаках весны;</a:t>
            </a:r>
            <a:b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-дети </a:t>
            </a:r>
            <a: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могут выразить в продукте своей деятельности красоту родного края весной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-приобретут навыки изготовления  скворечников  с помощью взрослых , родителей; </a:t>
            </a:r>
            <a:endParaRPr lang="ru-RU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установление партнёрских отношений с семьями воспитанников.</a:t>
            </a:r>
            <a: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680404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1617586834_47-p-vesennii-fon-dlya-prezentatsii-v-detskom-s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00042"/>
            <a:ext cx="8712968" cy="56261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 проектной деятельности: 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 </a:t>
            </a:r>
            <a:r>
              <a:rPr lang="ru-RU" sz="2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родительского творчества « Весна идет, весне дорогу!»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 акция  «Каждому скворцу по дворцу»</a:t>
            </a:r>
          </a:p>
          <a:p>
            <a:pPr marL="0" indent="0">
              <a:buNone/>
            </a:pPr>
            <a:r>
              <a:rPr lang="ru-RU" sz="2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1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ru-RU" sz="18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деятельность: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игры «Мы идем с семьей гулять», «В весеннем парке».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 «Логические цепочки « Весна».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«Назови признак», «Дополни рассказ»,  «Доскажи словечко», «Какая весна».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Подвижные игры «Птички», «Совушка», «Горелки» , «Воробьи и кошка», «Гори,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гори ясно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..», «Мы веселые ребята».</a:t>
            </a:r>
          </a:p>
          <a:p>
            <a:pPr marL="0" indent="0">
              <a:buNone/>
            </a:pP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Художественно-речевая деятельность</a:t>
            </a:r>
            <a:r>
              <a:rPr 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стихов, сказок, рассказов о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весне: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А.Плещеев «Уж тает снег..», В. Бианки «Синичкин календарь», Я.Аким «Села на лавочку первая бабочка», Н.Некрасов «Дед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Мазай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 зайцы»,.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«Признаки весны», «Первые весенние гости»,  «Безопасность весной», чтение пословиц и поговорок о весне.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 музыкальная деятельность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Д.Трубачев «апрельский дождик»,  рисование «Весенняя капель», аппликация «Грачи прилетели», «Сосульки», лепка  «Грачи», конструирование «Воробушки», коллективная работа  «Воробьи по лужице прыгают и кружатся».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 с родителями </a:t>
            </a:r>
            <a:r>
              <a:rPr 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 «Осторожно :тонкий лед!», консультация «Как одеть ребенка весной», «Интересные прогулки весной», привлечение к акции «Каждому скворцу по дворцу», привлечение к выставке детско-родительского творчества «Весна-красавица» .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680404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ownloads\1617586834_47-p-vesennii-fon-dlya-prezentatsii-v-detskom-s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(конструирование):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«ВОРОБУШКИ»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13636"/>
          <a:stretch>
            <a:fillRect/>
          </a:stretch>
        </p:blipFill>
        <p:spPr bwMode="auto">
          <a:xfrm>
            <a:off x="2071670" y="3500438"/>
            <a:ext cx="2786082" cy="31432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6250" b="13271"/>
          <a:stretch>
            <a:fillRect/>
          </a:stretch>
        </p:blipFill>
        <p:spPr bwMode="auto">
          <a:xfrm>
            <a:off x="571472" y="1000108"/>
            <a:ext cx="3429024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Samsungg\Downloads\IMG_20220316_111615_edit_362259461203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571876"/>
            <a:ext cx="2860365" cy="3143272"/>
          </a:xfrm>
          <a:prstGeom prst="round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b="15727"/>
          <a:stretch>
            <a:fillRect/>
          </a:stretch>
        </p:blipFill>
        <p:spPr bwMode="auto">
          <a:xfrm>
            <a:off x="4714876" y="1000108"/>
            <a:ext cx="3571900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6819659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ownloads\1617586834_47-p-vesennii-fon-dlya-prezentatsii-v-detskom-s-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(рисование):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«ВЕСЕННЯЯ КАПЕЛЬ»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ome\Downloads\IMG_20220317_092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2" y="1285860"/>
            <a:ext cx="3716718" cy="273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ownloads\IMG_20220317_090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7298"/>
            <a:ext cx="3786214" cy="2714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ownloads\IMG_20220317_1039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4077072"/>
            <a:ext cx="5286412" cy="2606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4221483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ownloads\1617586834_47-p-vesennii-fon-dlya-prezentatsii-v-detskom-s-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572428" cy="7969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(лепка) : «ГРАЧИ»</a:t>
            </a:r>
            <a:endParaRPr lang="ru-RU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s://mail.yandex.ru/message_part/IMG_20220316_144145.jpg?_uid=913537433&amp;name=IMG_20220316_144145.jpg&amp;hid=1.2&amp;ids=178736610211273295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493"/>
          <a:stretch>
            <a:fillRect/>
          </a:stretch>
        </p:blipFill>
        <p:spPr bwMode="auto">
          <a:xfrm>
            <a:off x="1285852" y="1357298"/>
            <a:ext cx="6696744" cy="47149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1659265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ownloads\1617586834_47-p-vesennii-fon-dlya-prezentatsii-v-detskom-s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(аппликация) :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«ГРАЧИ ПРИЛЕТЕЛИ»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ТАРШАЯ ГР\ПРОЕКТ ВЕСНА\IMG_20220325_154835_edit_424478911781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986"/>
          <a:stretch>
            <a:fillRect/>
          </a:stretch>
        </p:blipFill>
        <p:spPr bwMode="auto">
          <a:xfrm>
            <a:off x="1714480" y="1285860"/>
            <a:ext cx="6486985" cy="5238237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9180134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ownloads\1617586834_47-p-vesennii-fon-dlya-prezentatsii-v-detskom-s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8712968" cy="10715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КОЛЛЕКТИВНАЯ РАБОТА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«ВОРОБЬИ  ПО ЛУЖИЦЕ ПРЫГАЮТ И КРУЖАТСЯ…»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14422"/>
            <a:ext cx="6000792" cy="52609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2884033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403</TotalTime>
  <Words>526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  Структурное подразделение  «Детский сад №11 комбинированного вида»  МБДОУ «Детский сад «Радуга» комбинированного вида»  Рузаевского муниципального района    ПРОЕКТ в старшей группе «Маячок»   «ВЕСНА»  </vt:lpstr>
      <vt:lpstr>                                                                            ИНФОРМАЦИОННАЯ КАРТА ПРОЕКТА: Тип проекта:  познавательно-творческий. Сроки реализации: краткосрочный, одна неделя. Участники проекта: воспитатели, родители.  Целевая аудитория: воспитанники группы «Маячок». Объект исследования: признаки весны. </vt:lpstr>
      <vt:lpstr> </vt:lpstr>
      <vt:lpstr> </vt:lpstr>
      <vt:lpstr>ПРОДУКТИВНАЯ ДЕЯТЕЛЬНОСТЬ (конструирование): «ВОРОБУШКИ»</vt:lpstr>
      <vt:lpstr>ПРОДУКТИВНАЯ ДЕЯТЕЛЬНОСТЬ (рисование):  «ВЕСЕННЯЯ КАПЕЛЬ»</vt:lpstr>
      <vt:lpstr>ПРОДУКТИВНАЯ ДЕЯТЕЛЬНОСТЬ (лепка) : «ГРАЧИ»</vt:lpstr>
      <vt:lpstr>ПРОДУКТИВНАЯ ДЕЯТЕЛЬНОСТЬ (аппликация) :  «ГРАЧИ ПРИЛЕТЕЛИ»</vt:lpstr>
      <vt:lpstr>КОЛЛЕКТИВНАЯ РАБОТА «ВОРОБЬИ  ПО ЛУЖИЦЕ ПРЫГАЮТ И КРУЖАТСЯ…»</vt:lpstr>
      <vt:lpstr>ПРОДУКТИВНАЯ ДЕЯТЕЛЬНОСТЬ (аппликация): «СОСУЛЬКИ»</vt:lpstr>
      <vt:lpstr>ВЫСТАВКА  ДЕТСКО – РОДИТЕЛЬСКОГО ТВОРЧЕСТВА «КРАСАВИЦА -ВЕСНА»</vt:lpstr>
      <vt:lpstr>ЭКОЛОГИЧЕСКАЯ АКЦИЯ:  «КАЖДОМУ СКВОРЦУ ПО ДВОРЦУ». СЕМЬЯ КУЛАГИНЫХ</vt:lpstr>
      <vt:lpstr>ЭКОЛОГИЧЕСКАЯ АКЦИЯ:  «КАЖДОМУ СКВОРЦУ ПО ДВОРЦУ». СЕМЬЯ БАРСКОВЫХ</vt:lpstr>
      <vt:lpstr>ЭКОЛОГИЧЕСКАЯ АКЦИЯ:  «КАЖДОМУ СКВОРЦУ ПО ДВОРЦУ». СЕМЬЯ БОЛДИНЫХ</vt:lpstr>
      <vt:lpstr>ЭКОЛОГИЧЕСКАЯ АКЦИЯ:  «КАЖДОМУ СКВОРЦУ ПО ДВОРЦУ».  Развешивание скворечников на участке группы детского сада</vt:lpstr>
      <vt:lpstr>ОФОРМЛЕНИЕ ГРУППОВОГО ПОМЕЩЕНИЯ ПО ТЕМЕ «ВЕСНА»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 «Детский сад№11 комбинированного вида»  МБДОУ «Детский сад «Радуга» комбинированного вида»  Рузаевского Муниципального района Республики Мордовия        ВЕСНА  </dc:title>
  <dc:creator>Home</dc:creator>
  <cp:lastModifiedBy>Samsungg</cp:lastModifiedBy>
  <cp:revision>64</cp:revision>
  <dcterms:created xsi:type="dcterms:W3CDTF">2022-03-16T10:43:24Z</dcterms:created>
  <dcterms:modified xsi:type="dcterms:W3CDTF">2022-03-29T09:56:49Z</dcterms:modified>
</cp:coreProperties>
</file>