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4" r:id="rId23"/>
    <p:sldId id="285" r:id="rId24"/>
    <p:sldId id="283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706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1D90B-92E4-4A6B-B67B-FCB2DAC1A241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32A72-C45D-47A7-A9EB-1FE0F6433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32A72-C45D-47A7-A9EB-1FE0F6433A7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32A72-C45D-47A7-A9EB-1FE0F6433A7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9C3A21-B06E-4710-890E-7F0C875EEC0B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4C9834-B66A-4E40-8919-5D0DE98B725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060848"/>
            <a:ext cx="81369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ПОРТФОЛИО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педагога дополнительного образования</a:t>
            </a:r>
          </a:p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Суханкиной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Ольги Ивановны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(материал-представление на аттестацию педагогического работника,</a:t>
            </a:r>
            <a:b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претендующего на высшую квалификационную категорию)               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223448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4.Наличие публикаций 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20483" name="Picture 3" descr="C:\Users\admin\Downloads\Свидетельство проекта infourok.ru №ЦЯ63722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2771335" cy="3917092"/>
          </a:xfrm>
          <a:prstGeom prst="rect">
            <a:avLst/>
          </a:prstGeom>
          <a:noFill/>
        </p:spPr>
      </p:pic>
      <p:pic>
        <p:nvPicPr>
          <p:cNvPr id="20484" name="Picture 4" descr="C:\Users\admin\Downloads\Свидетельство проекта infourok.ru №ТЩ89010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569" y="1628800"/>
            <a:ext cx="2827680" cy="3996731"/>
          </a:xfrm>
          <a:prstGeom prst="rect">
            <a:avLst/>
          </a:prstGeom>
          <a:noFill/>
        </p:spPr>
      </p:pic>
      <p:pic>
        <p:nvPicPr>
          <p:cNvPr id="20485" name="Picture 5" descr="C:\Users\admin\Downloads\Свидетельство проекта infourok.ru №ТЖ12881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386" y="1700808"/>
            <a:ext cx="2865760" cy="4050556"/>
          </a:xfrm>
          <a:prstGeom prst="rect">
            <a:avLst/>
          </a:prstGeom>
          <a:noFill/>
        </p:spPr>
      </p:pic>
      <p:pic>
        <p:nvPicPr>
          <p:cNvPr id="27651" name="Picture 3" descr="C:\Users\admin\Downloads\Screenshot_20220209_203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061926"/>
            <a:ext cx="2232248" cy="488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223448" cy="4926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800" dirty="0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962796" y="1484784"/>
          <a:ext cx="2903583" cy="4104456"/>
        </p:xfrm>
        <a:graphic>
          <a:graphicData uri="http://schemas.openxmlformats.org/presentationml/2006/ole">
            <p:oleObj spid="_x0000_s26628" name="PDF" r:id="rId3" imgW="0" imgH="0" progId="FoxitReader.Document">
              <p:embed/>
            </p:oleObj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5004048" y="1484784"/>
          <a:ext cx="2874963" cy="4064000"/>
        </p:xfrm>
        <a:graphic>
          <a:graphicData uri="http://schemas.openxmlformats.org/presentationml/2006/ole">
            <p:oleObj spid="_x0000_s26629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35480"/>
            <a:ext cx="8352928" cy="4733880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Доклад «Новые тенденции в развитии дополнительного  образования».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Августовская педагогическая конференция, август 2021.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Доклад «Использование ИКТ в системе дополнительного образования  детей». Заседание методического объединения педагогов художественного творчества, декабрь 2018.</a:t>
            </a:r>
          </a:p>
          <a:p>
            <a:pPr algn="just"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Доклад «Современное занятие в системе дополнительного образования».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Заседание методического объединения педагогов технического творчества, март 2020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Доклад «Преимущества дополнительного образования в развитии    инклюзии». Заседание методического объединения педагогов художественного творчества, январь 2021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7650" name="Picture 2" descr="C:\Users\admin\Desktop\аттестация\img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3103503" cy="4389437"/>
          </a:xfrm>
          <a:prstGeom prst="rect">
            <a:avLst/>
          </a:prstGeom>
          <a:noFill/>
        </p:spPr>
      </p:pic>
      <p:pic>
        <p:nvPicPr>
          <p:cNvPr id="27652" name="Picture 4" descr="C:\Users\admin\Desktop\аттестация\img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16831"/>
            <a:ext cx="3168352" cy="4480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7. Проведение мастер-классов, открытых мероприятий.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19256" cy="46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Открытое занятие в рамках проведения предметной недели   художественного творчества. «Птицы нашего двора»,  2018 г.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Открытое занятие в рамках проведения предметной недели художественного творчества. «Воздух и его свойства», 2019 г.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Открытое занятие в рамках проведения предметной недели технического творчества. «Самолет построим сами», 2019 г.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Открытое занятие в рамках проведения предметной недели технического творчества. «Изготовление самолета с использованием бросового материала», 2020 г.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 – класс для педагогов МБУ ДО «Центр детского творчества». «Объемные цветы из пряжи», 2020 г.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 – класс для педагогов МБУ  ДО «Центр детского творчества». «Сувенирные лапти». 2021 г.</a:t>
            </a:r>
            <a:endParaRPr lang="ru-RU" sz="1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7. Проведение мастер-классов, открытых мероприятий.</a:t>
            </a:r>
            <a:endParaRPr lang="ru-RU" sz="2800" dirty="0"/>
          </a:p>
        </p:txBody>
      </p:sp>
      <p:pic>
        <p:nvPicPr>
          <p:cNvPr id="28674" name="Picture 2" descr="C:\Users\admin\Desktop\аттестация\img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9598" y="1935321"/>
            <a:ext cx="3104804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5646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admin\Downloads\экспе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9361" y="1340769"/>
            <a:ext cx="3525777" cy="4983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0722" name="Picture 2" descr="C:\Users\admin\Desktop\аттестация\img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9598" y="1935321"/>
            <a:ext cx="3104804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67464" cy="420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10. Наставничество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11. Позитивные результаты работы с детьми.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91182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-наличие системы воспитательной работы;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-применение средств диагностики;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-динамика межличностных отношений;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-отсутствие или уменьшение количества пропусков занятий;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-отсутствие жалоб родителей;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-реализация сберегающих здоровье технологий в воспитательном процессе;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47248" cy="7086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МБУ ДО «Центр детского творчества»</a:t>
            </a:r>
            <a:b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Дубенского муниципального района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admin\Downloads\055688c6a098397428103f82fa200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3102927" cy="231761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03848" y="1484784"/>
            <a:ext cx="5482952" cy="5373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Дата рождения: 26 . 08. 1980г.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Образование: высшее,  МГПИ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им.М.Е.Евсевьева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1997-2002г.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Общий трудовой стаж: 19,5 лет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19,5 лет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Стаж работы в данном учреждении: 19,5 лет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Должность: педагог дополнительного образования детей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Приказ № </a:t>
            </a:r>
            <a:r>
              <a:rPr lang="en-US" sz="20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428</a:t>
            </a:r>
            <a:r>
              <a:rPr lang="ru-RU" sz="20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 22.05.2017г.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педагогического  работника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Адрес сайта: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https://cdtdub.schoolrm.</a:t>
            </a:r>
            <a:r>
              <a:rPr lang="en-US" sz="2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4926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11. Позитивные результаты работы с детьми.</a:t>
            </a:r>
            <a:endParaRPr lang="ru-RU" sz="2800" dirty="0"/>
          </a:p>
        </p:txBody>
      </p:sp>
      <p:pic>
        <p:nvPicPr>
          <p:cNvPr id="32770" name="Picture 2" descr="C:\Users\admin\Desktop\аттестация\img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2823086" cy="3992829"/>
          </a:xfrm>
          <a:prstGeom prst="rect">
            <a:avLst/>
          </a:prstGeom>
          <a:noFill/>
        </p:spPr>
      </p:pic>
      <p:pic>
        <p:nvPicPr>
          <p:cNvPr id="32771" name="Picture 3" descr="C:\Users\admin\Desktop\аттестация\img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637567"/>
            <a:ext cx="2808312" cy="3971369"/>
          </a:xfrm>
          <a:prstGeom prst="rect">
            <a:avLst/>
          </a:prstGeom>
          <a:noFill/>
        </p:spPr>
      </p:pic>
      <p:pic>
        <p:nvPicPr>
          <p:cNvPr id="32772" name="Picture 4" descr="C:\Users\admin\Desktop\аттестация\img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420888"/>
            <a:ext cx="2885985" cy="4081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конкурсах.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Муниципальный конкурс стендовых докладов среди педагогов дополнительного образования «Педагогическая перспектива», 2021г. </a:t>
            </a:r>
            <a:b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Регионального конкурса методических разработок педагогов «</a:t>
            </a:r>
            <a:r>
              <a:rPr lang="ru-RU" sz="2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Идея-PROF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 , 2021 г.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Конкурс открытых занятий среди педагогов дополнительного образования, 2022 г.</a:t>
            </a:r>
          </a:p>
          <a:p>
            <a:pPr>
              <a:buNone/>
            </a:pPr>
            <a:endParaRPr lang="ru-RU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Всероссийский экологический диктант, диплом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степени, 2020 г.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815144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конкурсах.</a:t>
            </a:r>
            <a:endParaRPr lang="ru-RU" sz="2800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043608" y="1772816"/>
          <a:ext cx="2874962" cy="4064000"/>
        </p:xfrm>
        <a:graphic>
          <a:graphicData uri="http://schemas.openxmlformats.org/presentationml/2006/ole">
            <p:oleObj spid="_x0000_s48130" name="PDF" r:id="rId3" imgW="0" imgH="0" progId="FoxitReader.Document">
              <p:embed/>
            </p:oleObj>
          </a:graphicData>
        </a:graphic>
      </p:graphicFrame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5148064" y="1628800"/>
          <a:ext cx="3024336" cy="4275153"/>
        </p:xfrm>
        <a:graphic>
          <a:graphicData uri="http://schemas.openxmlformats.org/presentationml/2006/ole">
            <p:oleObj spid="_x0000_s48131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16736"/>
            <a:ext cx="7763200" cy="52808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13. Награды и поощрения.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704664"/>
            <a:ext cx="8352928" cy="2020480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Почетная грамота Главы Дубенского муниципального района, 2018 г.</a:t>
            </a:r>
          </a:p>
          <a:p>
            <a:endParaRPr lang="ru-RU" sz="28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активное участие </a:t>
            </a:r>
            <a:r>
              <a:rPr lang="en-US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Всероссийском конкурсе  детского и юношеского творчества</a:t>
            </a:r>
          </a:p>
          <a:p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«Слава России» 2021 -2022 г.</a:t>
            </a:r>
          </a:p>
          <a:p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5646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13. Награды и поощрения.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5842" name="Picture 2" descr="C:\Users\admin\Desktop\аттестация\img1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44824"/>
            <a:ext cx="3103503" cy="4389437"/>
          </a:xfrm>
          <a:prstGeom prst="rect">
            <a:avLst/>
          </a:prstGeom>
          <a:noFill/>
        </p:spPr>
      </p:pic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5220072" y="1844824"/>
          <a:ext cx="3090987" cy="4369367"/>
        </p:xfrm>
        <a:graphic>
          <a:graphicData uri="http://schemas.openxmlformats.org/presentationml/2006/ole">
            <p:oleObj spid="_x0000_s35844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01368"/>
            <a:ext cx="8151440" cy="15556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4206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аттестация\img1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442612"/>
            <a:ext cx="3168353" cy="4481157"/>
          </a:xfrm>
          <a:prstGeom prst="rect">
            <a:avLst/>
          </a:prstGeom>
          <a:noFill/>
        </p:spPr>
      </p:pic>
      <p:pic>
        <p:nvPicPr>
          <p:cNvPr id="1027" name="Picture 3" descr="C:\Users\admin\Desktop\аттестация\img1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134932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sz="3600" dirty="0"/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79512" y="1196752"/>
          <a:ext cx="2874963" cy="4064000"/>
        </p:xfrm>
        <a:graphic>
          <a:graphicData uri="http://schemas.openxmlformats.org/presentationml/2006/ole">
            <p:oleObj spid="_x0000_s2056" name="PDF" r:id="rId4" imgW="0" imgH="0" progId="FoxitReader.Document">
              <p:embed/>
            </p:oleObj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3131840" y="1196752"/>
          <a:ext cx="2874963" cy="4064000"/>
        </p:xfrm>
        <a:graphic>
          <a:graphicData uri="http://schemas.openxmlformats.org/presentationml/2006/ole">
            <p:oleObj spid="_x0000_s2057" name="PDF" r:id="rId5" imgW="0" imgH="0" progId="FoxitReader.Document">
              <p:embed/>
            </p:oleObj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6084168" y="1196752"/>
          <a:ext cx="2874963" cy="4064000"/>
        </p:xfrm>
        <a:graphic>
          <a:graphicData uri="http://schemas.openxmlformats.org/presentationml/2006/ole">
            <p:oleObj spid="_x0000_s2059" name="PDF" r:id="rId6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485456" cy="4320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effectLst/>
                <a:latin typeface="Times New Roman" pitchFamily="18" charset="0"/>
                <a:cs typeface="Times New Roman" pitchFamily="18" charset="0"/>
              </a:rPr>
              <a:t>2. Результаты участия в инновационной (экспериментальной) деятельности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88840"/>
            <a:ext cx="8280920" cy="299229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деятельности учреждения. МБУ ДО «Центр детского творчества» Дубенского муниципального района участвует в реализации федерального проекта «Успех каждого ребенка» национального проекта «Образование» . Ольга Ивановна организует и проводит занятия объединения «Юный инспектор движения», работающего в рамках персонифицированного финансирования с использованием сертификатов дополнительного образования.  Приказ №42 от 01. 09. 2021 года по МБУ ДО «Центр детского творчества».</a:t>
            </a:r>
            <a:endParaRPr lang="ru-RU" sz="1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Результаты участия в инновационной (экспериментальной) деятельности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7410" name="Picture 2" descr="C:\Users\admin\Desktop\аттестация\img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9598" y="1935321"/>
            <a:ext cx="3104804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571184" cy="5760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Участие детей в конкурсах, выставках, турнирах, соревнованиях, акциях, фестивалях.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27186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Юдин Сергей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 место Международный педагогический портал «Солнечный свет», 2018 г.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Тучкова Татьяна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 место Интеллектуальные всероссийские конкурсы и состязания для детей и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педагогов «Гениальные дети», 2019 г.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Сидорова Елизавета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 место Республиканский конкурс творческих краеведческих работ обучающихся «Мой край родной», 2018г.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Сидоров Михаил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 место Республиканский конкурс творческих краеведческих работ обучающихся «Мой край родной», 2019 г.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Вавилина Елена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 место Республиканский заочный конкурс из вторсырья, 2020 г.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>
              <a:buNone/>
            </a:pPr>
            <a:r>
              <a:rPr lang="ru-RU" sz="1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Чичайкина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 место Муниципальный конкурс экологического плаката, 2018 г.</a:t>
            </a:r>
          </a:p>
          <a:p>
            <a:pPr>
              <a:buNone/>
            </a:pPr>
            <a:r>
              <a:rPr lang="ru-RU" sz="1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Суханкин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Кирилл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 место Муниципальный конкурс «В свете елочных огней»,  2020 г.</a:t>
            </a:r>
          </a:p>
          <a:p>
            <a:pPr>
              <a:buNone/>
            </a:pPr>
            <a:endParaRPr lang="ru-RU" sz="1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95456" cy="4926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Участие детей в конкурсах, выставках, турнирах, соревнованиях, акциях, фестивалях.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9458" name="Picture 2" descr="C:\Users\admin\Downloads\Юдин Сергей для атте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088603" cy="2952328"/>
          </a:xfrm>
          <a:prstGeom prst="rect">
            <a:avLst/>
          </a:prstGeom>
          <a:noFill/>
        </p:spPr>
      </p:pic>
      <p:pic>
        <p:nvPicPr>
          <p:cNvPr id="19459" name="Picture 3" descr="C:\Users\admin\Downloads\Тучкова Татья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340768"/>
            <a:ext cx="2444582" cy="1728192"/>
          </a:xfrm>
          <a:prstGeom prst="rect">
            <a:avLst/>
          </a:prstGeom>
          <a:noFill/>
        </p:spPr>
      </p:pic>
      <p:pic>
        <p:nvPicPr>
          <p:cNvPr id="19460" name="Picture 4" descr="C:\Users\admin\Desktop\аттестация\img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196752"/>
            <a:ext cx="1985869" cy="2808312"/>
          </a:xfrm>
          <a:prstGeom prst="rect">
            <a:avLst/>
          </a:prstGeom>
          <a:noFill/>
        </p:spPr>
      </p:pic>
      <p:pic>
        <p:nvPicPr>
          <p:cNvPr id="19461" name="Picture 5" descr="C:\Users\admin\Desktop\аттестация\img1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124744"/>
            <a:ext cx="2036788" cy="2880320"/>
          </a:xfrm>
          <a:prstGeom prst="rect">
            <a:avLst/>
          </a:prstGeom>
          <a:noFill/>
        </p:spPr>
      </p:pic>
      <p:pic>
        <p:nvPicPr>
          <p:cNvPr id="19462" name="Picture 6" descr="C:\Users\admin\Desktop\аттестация\img1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24744"/>
            <a:ext cx="2087708" cy="2952328"/>
          </a:xfrm>
          <a:prstGeom prst="rect">
            <a:avLst/>
          </a:prstGeom>
          <a:noFill/>
        </p:spPr>
      </p:pic>
      <p:pic>
        <p:nvPicPr>
          <p:cNvPr id="19463" name="Picture 7" descr="C:\Users\admin\Downloads\суханки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789040"/>
            <a:ext cx="2976330" cy="2232248"/>
          </a:xfrm>
          <a:prstGeom prst="rect">
            <a:avLst/>
          </a:prstGeom>
          <a:noFill/>
        </p:spPr>
      </p:pic>
      <p:pic>
        <p:nvPicPr>
          <p:cNvPr id="19464" name="Picture 8" descr="C:\Users\admin\Downloads\Сидоров ЦДД Дубенский район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2996952"/>
            <a:ext cx="2140460" cy="3096344"/>
          </a:xfrm>
          <a:prstGeom prst="rect">
            <a:avLst/>
          </a:prstGeom>
          <a:noFill/>
        </p:spPr>
      </p:pic>
      <p:pic>
        <p:nvPicPr>
          <p:cNvPr id="19465" name="Picture 9" descr="C:\Users\admin\Downloads\Сидорова Е., ЦДТ, дубенский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2924944"/>
            <a:ext cx="2271098" cy="3163976"/>
          </a:xfrm>
          <a:prstGeom prst="rect">
            <a:avLst/>
          </a:prstGeom>
          <a:noFill/>
        </p:spPr>
      </p:pic>
      <p:graphicFrame>
        <p:nvGraphicFramePr>
          <p:cNvPr id="19466" name="Object 10"/>
          <p:cNvGraphicFramePr>
            <a:graphicFrameLocks noChangeAspect="1"/>
          </p:cNvGraphicFramePr>
          <p:nvPr/>
        </p:nvGraphicFramePr>
        <p:xfrm>
          <a:off x="4788024" y="2996952"/>
          <a:ext cx="2161803" cy="3055888"/>
        </p:xfrm>
        <a:graphic>
          <a:graphicData uri="http://schemas.openxmlformats.org/presentationml/2006/ole">
            <p:oleObj spid="_x0000_s19466" name="PDF" r:id="rId11" imgW="0" imgH="0" progId="FoxitReader.Document">
              <p:embed/>
            </p:oleObj>
          </a:graphicData>
        </a:graphic>
      </p:graphicFrame>
      <p:graphicFrame>
        <p:nvGraphicFramePr>
          <p:cNvPr id="19467" name="Object 11"/>
          <p:cNvGraphicFramePr>
            <a:graphicFrameLocks noChangeAspect="1"/>
          </p:cNvGraphicFramePr>
          <p:nvPr/>
        </p:nvGraphicFramePr>
        <p:xfrm>
          <a:off x="6660232" y="2996952"/>
          <a:ext cx="2160240" cy="3053679"/>
        </p:xfrm>
        <a:graphic>
          <a:graphicData uri="http://schemas.openxmlformats.org/presentationml/2006/ole">
            <p:oleObj spid="_x0000_s19467" name="PDF" r:id="rId12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7524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4.Наличие публикаций 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5127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Статья «Защитники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Отечества есть в каждой семье»</a:t>
            </a:r>
            <a:endParaRPr lang="ru-RU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Web –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адрес публикации: «Новая жизнь»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http:/moyaokruga.ru/</a:t>
            </a:r>
            <a:r>
              <a:rPr lang="en-US" sz="20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novaya-zhizn-dubenki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buNone/>
            </a:pPr>
            <a:endParaRPr lang="en-US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разработка. «Правила для велосипедистов».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Web-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адрес публикации: </a:t>
            </a:r>
            <a:r>
              <a:rPr lang="ru-RU" sz="1800" dirty="0" smtClean="0">
                <a:solidFill>
                  <a:schemeClr val="accent1"/>
                </a:solidFill>
              </a:rPr>
              <a:t> </a:t>
            </a:r>
            <a:r>
              <a:rPr lang="en-US" sz="1800" dirty="0" smtClean="0">
                <a:solidFill>
                  <a:schemeClr val="accent1"/>
                </a:solidFill>
              </a:rPr>
              <a:t>https://infourok.ru/user/suhankina-olga-ivanovna</a:t>
            </a:r>
            <a:endParaRPr lang="ru-RU" sz="18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разработка. «Опасность на дороге».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Web-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адрес публикации: </a:t>
            </a:r>
            <a:r>
              <a:rPr lang="ru-RU" sz="2000" dirty="0" smtClean="0">
                <a:solidFill>
                  <a:schemeClr val="accent1"/>
                </a:solidFill>
              </a:rPr>
              <a:t> </a:t>
            </a:r>
            <a:r>
              <a:rPr lang="en-US" sz="2000" dirty="0" smtClean="0">
                <a:solidFill>
                  <a:schemeClr val="accent1"/>
                </a:solidFill>
              </a:rPr>
              <a:t>https://infourok.ru/user/suhankina-olga-ivanovna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разработка. «3 декабря – День неизвестного солдата»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Web- </a:t>
            </a:r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адрес публикации: </a:t>
            </a:r>
            <a:r>
              <a:rPr lang="ru-RU" sz="2000" dirty="0" smtClean="0">
                <a:solidFill>
                  <a:schemeClr val="accent1"/>
                </a:solidFill>
              </a:rPr>
              <a:t> </a:t>
            </a:r>
            <a:r>
              <a:rPr lang="en-US" sz="2000" dirty="0" smtClean="0">
                <a:solidFill>
                  <a:schemeClr val="accent1"/>
                </a:solidFill>
              </a:rPr>
              <a:t>https://infourok.ru/user/suhankina-olga-ivanovna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en-US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417</TotalTime>
  <Words>801</Words>
  <Application>Microsoft Office PowerPoint</Application>
  <PresentationFormat>Экран (4:3)</PresentationFormat>
  <Paragraphs>104</Paragraphs>
  <Slides>25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Поток</vt:lpstr>
      <vt:lpstr>PDF</vt:lpstr>
      <vt:lpstr>Foxit PDF Document</vt:lpstr>
      <vt:lpstr>Слайд 1</vt:lpstr>
      <vt:lpstr>МБУ ДО «Центр детского творчества» Дубенского муниципального района</vt:lpstr>
      <vt:lpstr>Реализация образовательных программ</vt:lpstr>
      <vt:lpstr>Реализация образовательных программ</vt:lpstr>
      <vt:lpstr>2. Результаты участия в инновационной (экспериментальной) деятельности</vt:lpstr>
      <vt:lpstr>2. Результаты участия в инновационной (экспериментальной) деятельности</vt:lpstr>
      <vt:lpstr>3. Участие детей в конкурсах, выставках, турнирах, соревнованиях, акциях, фестивалях.</vt:lpstr>
      <vt:lpstr>3. Участие детей в конкурсах, выставках, турнирах, соревнованиях, акциях, фестивалях.</vt:lpstr>
      <vt:lpstr>4.Наличие публикаций </vt:lpstr>
      <vt:lpstr>4.Наличие публикаций </vt:lpstr>
      <vt:lpstr>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7. Проведение мастер-классов, открытых мероприятий.</vt:lpstr>
      <vt:lpstr>7. Проведение мастер-классов, открытых мероприятий.</vt:lpstr>
      <vt:lpstr>8. Экспертная деятельность.</vt:lpstr>
      <vt:lpstr>9. Общественно-педагогическая активность педагога.</vt:lpstr>
      <vt:lpstr>10. Наставничество</vt:lpstr>
      <vt:lpstr>11. Позитивные результаты работы с детьми.</vt:lpstr>
      <vt:lpstr>11. Позитивные результаты работы с детьми.</vt:lpstr>
      <vt:lpstr>12. Участие педагога в профессиональных конкурсах.</vt:lpstr>
      <vt:lpstr>12. Участие педагога в профессиональных конкурсах.</vt:lpstr>
      <vt:lpstr>13. Награды и поощрения.</vt:lpstr>
      <vt:lpstr>13. Награды и поощрения.</vt:lpstr>
      <vt:lpstr> Спасибо за внимание.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44</cp:revision>
  <dcterms:created xsi:type="dcterms:W3CDTF">2022-02-06T18:26:07Z</dcterms:created>
  <dcterms:modified xsi:type="dcterms:W3CDTF">2022-02-09T17:43:17Z</dcterms:modified>
</cp:coreProperties>
</file>