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4" r:id="rId3"/>
    <p:sldId id="294" r:id="rId4"/>
    <p:sldId id="256" r:id="rId5"/>
    <p:sldId id="275" r:id="rId6"/>
    <p:sldId id="276" r:id="rId7"/>
    <p:sldId id="279" r:id="rId8"/>
    <p:sldId id="280" r:id="rId9"/>
    <p:sldId id="296" r:id="rId10"/>
    <p:sldId id="281" r:id="rId11"/>
    <p:sldId id="277" r:id="rId12"/>
    <p:sldId id="278" r:id="rId13"/>
    <p:sldId id="283" r:id="rId14"/>
    <p:sldId id="284" r:id="rId15"/>
    <p:sldId id="285" r:id="rId16"/>
    <p:sldId id="286" r:id="rId17"/>
    <p:sldId id="287" r:id="rId18"/>
    <p:sldId id="288" r:id="rId19"/>
    <p:sldId id="291" r:id="rId20"/>
    <p:sldId id="292" r:id="rId21"/>
    <p:sldId id="293" r:id="rId22"/>
    <p:sldId id="29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744" autoAdjust="0"/>
  </p:normalViewPr>
  <p:slideViewPr>
    <p:cSldViewPr>
      <p:cViewPr>
        <p:scale>
          <a:sx n="95" d="100"/>
          <a:sy n="95" d="100"/>
        </p:scale>
        <p:origin x="-201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967B0-40C9-49B9-9E14-36378F732464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350BA-82F3-4C70-AF8A-0271A1926B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8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350BA-82F3-4C70-AF8A-0271A1926B0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18653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7647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3600" kern="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3600" kern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Ерюшкина Елена Сергеевна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104»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348880"/>
            <a:ext cx="46085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 ФГБОУ ВО «Мордовский государственный педагогический университет имени М.Е.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44.03.01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Бакалавр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Диплом:101324  4769216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выдачи:08.07.2019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-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110" y="1700808"/>
            <a:ext cx="3618501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25096" t="22438" r="24542" b="11610"/>
          <a:stretch>
            <a:fillRect/>
          </a:stretch>
        </p:blipFill>
        <p:spPr bwMode="auto">
          <a:xfrm>
            <a:off x="1331640" y="980728"/>
            <a:ext cx="655272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  <a:endParaRPr lang="ru-RU" altLang="ru-RU" sz="2400" b="1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3629861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351450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747" y="836712"/>
            <a:ext cx="3671036" cy="51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4417432" cy="312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7917" r="32299" b="6250"/>
          <a:stretch/>
        </p:blipFill>
        <p:spPr bwMode="auto">
          <a:xfrm>
            <a:off x="4572000" y="1431241"/>
            <a:ext cx="3307681" cy="4662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556792"/>
            <a:ext cx="320889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3672408" cy="512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20688"/>
            <a:ext cx="3635448" cy="50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5110" t="2432" r="8021" b="4550"/>
          <a:stretch>
            <a:fillRect/>
          </a:stretch>
        </p:blipFill>
        <p:spPr bwMode="auto">
          <a:xfrm>
            <a:off x="2771800" y="764704"/>
            <a:ext cx="367240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мастер-классов,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</a:t>
            </a: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9" t="7291" r="32299" b="7709"/>
          <a:stretch/>
        </p:blipFill>
        <p:spPr bwMode="auto">
          <a:xfrm>
            <a:off x="4427985" y="1091645"/>
            <a:ext cx="3456384" cy="4983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447710" cy="487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901114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0" t="7633" r="33295" b="14498"/>
          <a:stretch/>
        </p:blipFill>
        <p:spPr bwMode="auto">
          <a:xfrm rot="5400000">
            <a:off x="1203971" y="2332533"/>
            <a:ext cx="3305168" cy="4345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 b="44167"/>
          <a:stretch>
            <a:fillRect/>
          </a:stretch>
        </p:blipFill>
        <p:spPr bwMode="auto">
          <a:xfrm>
            <a:off x="1043608" y="332655"/>
            <a:ext cx="3351337" cy="264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u="sng" dirty="0" smtClean="0">
                <a:solidFill>
                  <a:srgbClr val="002060"/>
                </a:solidFill>
              </a:rPr>
              <a:t>9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sz="24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361699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556792"/>
            <a:ext cx="3291394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Позитивные результаты работы с воспитанниками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597003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052736"/>
            <a:ext cx="3514503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400" b="1" i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                                                                                        педагога дополнительного образования                                                          Ерюшкиной Елены Сергеевны</a:t>
            </a:r>
          </a:p>
          <a:p>
            <a:pPr lvl="0" algn="ctr">
              <a:defRPr/>
            </a:pPr>
            <a:r>
              <a:rPr lang="ru-RU" altLang="ru-RU" sz="2400" b="1" i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endParaRPr lang="ru-RU" sz="2400" b="1" i="1" u="sng" kern="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105835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https://ds104sar.schoolrm.ru/sveden/employees/11248/186530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/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318952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6632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393767" cy="3288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636" y="-2950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2592288" cy="36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896"/>
          <a:stretch>
            <a:fillRect/>
          </a:stretch>
        </p:blipFill>
        <p:spPr bwMode="auto">
          <a:xfrm>
            <a:off x="2987824" y="1412776"/>
            <a:ext cx="2808312" cy="374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5664" t="1416" r="3710" b="2294"/>
          <a:stretch>
            <a:fillRect/>
          </a:stretch>
        </p:blipFill>
        <p:spPr bwMode="auto">
          <a:xfrm>
            <a:off x="5868144" y="1916832"/>
            <a:ext cx="2506310" cy="355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836712"/>
            <a:ext cx="4002905" cy="565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                                     (экспериментальной) деятельности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00808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>
              <a:defRPr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algn="just">
              <a:defRPr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84131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690464" cy="34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755576" y="548680"/>
            <a:ext cx="379040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3718242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Участие детей в: конкурсах; выставках; турнирах; соревнованиях; акциях; фестивалях. 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79069"/>
            <a:ext cx="371574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24744"/>
            <a:ext cx="3672408" cy="519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b="3067"/>
          <a:stretch>
            <a:fillRect/>
          </a:stretch>
        </p:blipFill>
        <p:spPr bwMode="auto">
          <a:xfrm>
            <a:off x="4716016" y="620688"/>
            <a:ext cx="360040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92696"/>
            <a:ext cx="360419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0-07/1593721842_72-p-foni-dlya-detskikh-prezentatsii-v-shkolu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620" r="8663"/>
          <a:stretch>
            <a:fillRect/>
          </a:stretch>
        </p:blipFill>
        <p:spPr bwMode="auto">
          <a:xfrm>
            <a:off x="4427984" y="692696"/>
            <a:ext cx="3638891" cy="517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6894" t="5170" r="6937" b="1770"/>
          <a:stretch>
            <a:fillRect/>
          </a:stretch>
        </p:blipFill>
        <p:spPr bwMode="auto">
          <a:xfrm>
            <a:off x="539552" y="692696"/>
            <a:ext cx="36004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1931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220</Words>
  <Application>Microsoft Office PowerPoint</Application>
  <PresentationFormat>Экран (4:3)</PresentationFormat>
  <Paragraphs>32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Метод2</dc:creator>
  <cp:lastModifiedBy>Воспитатель</cp:lastModifiedBy>
  <cp:revision>51</cp:revision>
  <dcterms:created xsi:type="dcterms:W3CDTF">2022-11-30T07:10:34Z</dcterms:created>
  <dcterms:modified xsi:type="dcterms:W3CDTF">2023-11-14T14:38:50Z</dcterms:modified>
</cp:coreProperties>
</file>