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63" r:id="rId6"/>
    <p:sldId id="264" r:id="rId7"/>
    <p:sldId id="265" r:id="rId8"/>
    <p:sldId id="267" r:id="rId9"/>
    <p:sldId id="266" r:id="rId10"/>
    <p:sldId id="269" r:id="rId11"/>
    <p:sldId id="268" r:id="rId12"/>
    <p:sldId id="272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DAB2-32B9-43FA-A25A-FFECCE83EE15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3EE2-9EEE-44FC-B9A1-281AE4C6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7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DAB2-32B9-43FA-A25A-FFECCE83EE15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3EE2-9EEE-44FC-B9A1-281AE4C6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81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DAB2-32B9-43FA-A25A-FFECCE83EE15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3EE2-9EEE-44FC-B9A1-281AE4C6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010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DAB2-32B9-43FA-A25A-FFECCE83EE15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3EE2-9EEE-44FC-B9A1-281AE4C6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69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DAB2-32B9-43FA-A25A-FFECCE83EE15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3EE2-9EEE-44FC-B9A1-281AE4C6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44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DAB2-32B9-43FA-A25A-FFECCE83EE15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3EE2-9EEE-44FC-B9A1-281AE4C6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17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DAB2-32B9-43FA-A25A-FFECCE83EE15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3EE2-9EEE-44FC-B9A1-281AE4C6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19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DAB2-32B9-43FA-A25A-FFECCE83EE15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3EE2-9EEE-44FC-B9A1-281AE4C6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13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DAB2-32B9-43FA-A25A-FFECCE83EE15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3EE2-9EEE-44FC-B9A1-281AE4C6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45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DAB2-32B9-43FA-A25A-FFECCE83EE15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3EE2-9EEE-44FC-B9A1-281AE4C6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04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DAB2-32B9-43FA-A25A-FFECCE83EE15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3EE2-9EEE-44FC-B9A1-281AE4C6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130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EDAB2-32B9-43FA-A25A-FFECCE83EE15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93EE2-9EEE-44FC-B9A1-281AE4C6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73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esktop Lux &gt; рождество, новый год, снег, зима, снегопад, декабрь, белый,  синий, пейзаж, новогодний ф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9" y="117382"/>
            <a:ext cx="8754971" cy="655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27584" y="1340768"/>
            <a:ext cx="7272808" cy="4298032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Новогодний утренник в ясельной группе «Малинка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63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0"/>
            <a:ext cx="12192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470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116632"/>
            <a:ext cx="12192000" cy="743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847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2259632"/>
            <a:ext cx="11334750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263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esktop Lux &gt; рождество, новый год, снег, зима, снегопад, декабрь, белый,  синий, пейзаж, новогодний ф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7382"/>
            <a:ext cx="8870184" cy="655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221088"/>
            <a:ext cx="8229600" cy="1944216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66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31" y="-1611560"/>
            <a:ext cx="9144000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221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547681"/>
            <a:ext cx="9396536" cy="1032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07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-603448"/>
            <a:ext cx="12192000" cy="897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289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-3051720"/>
            <a:ext cx="12192000" cy="1079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972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30511"/>
            <a:ext cx="12973375" cy="97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575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0" y="0"/>
            <a:ext cx="13856185" cy="779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309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acer\Pictures\IMG_1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-886515"/>
            <a:ext cx="16002000" cy="1200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006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17774"/>
            <a:ext cx="12192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7879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12</Words>
  <Application>Microsoft Office PowerPoint</Application>
  <PresentationFormat>Экран (4:3)</PresentationFormat>
  <Paragraphs>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7</cp:revision>
  <dcterms:created xsi:type="dcterms:W3CDTF">2021-01-30T11:01:07Z</dcterms:created>
  <dcterms:modified xsi:type="dcterms:W3CDTF">2021-01-30T12:33:11Z</dcterms:modified>
</cp:coreProperties>
</file>