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61"/>
  </p:notesMasterIdLst>
  <p:sldIdLst>
    <p:sldId id="264" r:id="rId2"/>
    <p:sldId id="267" r:id="rId3"/>
    <p:sldId id="266" r:id="rId4"/>
    <p:sldId id="265" r:id="rId5"/>
    <p:sldId id="262" r:id="rId6"/>
    <p:sldId id="261" r:id="rId7"/>
    <p:sldId id="260" r:id="rId8"/>
    <p:sldId id="324" r:id="rId9"/>
    <p:sldId id="259" r:id="rId10"/>
    <p:sldId id="258" r:id="rId11"/>
    <p:sldId id="272" r:id="rId12"/>
    <p:sldId id="257" r:id="rId13"/>
    <p:sldId id="273" r:id="rId14"/>
    <p:sldId id="276" r:id="rId15"/>
    <p:sldId id="275" r:id="rId16"/>
    <p:sldId id="274" r:id="rId17"/>
    <p:sldId id="323" r:id="rId18"/>
    <p:sldId id="269" r:id="rId19"/>
    <p:sldId id="283" r:id="rId20"/>
    <p:sldId id="282" r:id="rId21"/>
    <p:sldId id="281" r:id="rId22"/>
    <p:sldId id="286" r:id="rId23"/>
    <p:sldId id="285" r:id="rId24"/>
    <p:sldId id="284" r:id="rId25"/>
    <p:sldId id="280" r:id="rId26"/>
    <p:sldId id="279" r:id="rId27"/>
    <p:sldId id="278" r:id="rId28"/>
    <p:sldId id="277" r:id="rId29"/>
    <p:sldId id="289" r:id="rId30"/>
    <p:sldId id="288" r:id="rId31"/>
    <p:sldId id="287" r:id="rId32"/>
    <p:sldId id="268" r:id="rId33"/>
    <p:sldId id="294" r:id="rId34"/>
    <p:sldId id="317" r:id="rId35"/>
    <p:sldId id="319" r:id="rId36"/>
    <p:sldId id="293" r:id="rId37"/>
    <p:sldId id="292" r:id="rId38"/>
    <p:sldId id="291" r:id="rId39"/>
    <p:sldId id="290" r:id="rId40"/>
    <p:sldId id="299" r:id="rId41"/>
    <p:sldId id="298" r:id="rId42"/>
    <p:sldId id="297" r:id="rId43"/>
    <p:sldId id="296" r:id="rId44"/>
    <p:sldId id="302" r:id="rId45"/>
    <p:sldId id="301" r:id="rId46"/>
    <p:sldId id="300" r:id="rId47"/>
    <p:sldId id="305" r:id="rId48"/>
    <p:sldId id="304" r:id="rId49"/>
    <p:sldId id="303" r:id="rId50"/>
    <p:sldId id="308" r:id="rId51"/>
    <p:sldId id="307" r:id="rId52"/>
    <p:sldId id="306" r:id="rId53"/>
    <p:sldId id="310" r:id="rId54"/>
    <p:sldId id="321" r:id="rId55"/>
    <p:sldId id="322" r:id="rId56"/>
    <p:sldId id="309" r:id="rId57"/>
    <p:sldId id="295" r:id="rId58"/>
    <p:sldId id="320" r:id="rId59"/>
    <p:sldId id="31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8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26B3E-91D5-4FC3-9873-D5710CB15A1A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99F20-6328-441A-B6F0-085A966E2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34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99F20-6328-441A-B6F0-085A966E276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13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99F20-6328-441A-B6F0-085A966E276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965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32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37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9467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386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1452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325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656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26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88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77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45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55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043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937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2D87E-52CC-450C-B012-1C2A2949C3A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A973C1-437F-470B-97F6-571A9D514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4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166665"/>
            <a:ext cx="777686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764704"/>
            <a:ext cx="777686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МДОУ «Детский сад №22 комбинированного вида»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городского округа Саранск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062263"/>
            <a:ext cx="777686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Грининой Ларисы Геннадьевны</a:t>
            </a:r>
            <a:r>
              <a:rPr kumimoji="0" lang="ru-RU" sz="32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2782864"/>
            <a:ext cx="5297812" cy="3435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высшее, МПГИ им.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Русский язык и литература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Квалификация по диплому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«Учитель русского языка и литературы». 1987-1993 гг.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Профессиональная переподготовка: 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ГБУ ДПО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Мордовский республиканский институт образования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программе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Педагогика и методика дошкольного образования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2016 г.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Педагогический стаж: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23 года.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Стаж работы в МДОУ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№22 комбинированного вида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 лет.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7107C3-205B-4204-A73B-FBBED3E49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86" y="2928934"/>
            <a:ext cx="2259554" cy="32893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E629B3-8B41-4FBA-AC57-8C6AA33E4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8640"/>
            <a:ext cx="4516128" cy="6378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Семейство Мясиных\Desktop\Безымянный.png"/>
          <p:cNvPicPr/>
          <p:nvPr/>
        </p:nvPicPr>
        <p:blipFill>
          <a:blip r:embed="rId2"/>
          <a:srcRect l="32947" t="7392" r="32737" b="30595"/>
          <a:stretch>
            <a:fillRect/>
          </a:stretch>
        </p:blipFill>
        <p:spPr bwMode="auto">
          <a:xfrm>
            <a:off x="176220" y="836712"/>
            <a:ext cx="3580613" cy="5053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C:\Users\Семейство Мясиных\Desktop\Безымянный.png"/>
          <p:cNvPicPr/>
          <p:nvPr/>
        </p:nvPicPr>
        <p:blipFill>
          <a:blip r:embed="rId3"/>
          <a:srcRect l="29176" t="11109" r="13758" b="37032"/>
          <a:stretch>
            <a:fillRect/>
          </a:stretch>
        </p:blipFill>
        <p:spPr bwMode="auto">
          <a:xfrm>
            <a:off x="3981818" y="1772816"/>
            <a:ext cx="4967284" cy="3519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ED5218-9477-4B1F-8CC3-C3F07F17B594}"/>
              </a:ext>
            </a:extLst>
          </p:cNvPr>
          <p:cNvPicPr/>
          <p:nvPr/>
        </p:nvPicPr>
        <p:blipFill>
          <a:blip r:embed="rId2"/>
          <a:srcRect l="21736" r="24531"/>
          <a:stretch>
            <a:fillRect/>
          </a:stretch>
        </p:blipFill>
        <p:spPr bwMode="auto">
          <a:xfrm>
            <a:off x="395536" y="404664"/>
            <a:ext cx="4029075" cy="556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E5D0E2-99C6-405E-B4EC-3E5403E758CE}"/>
              </a:ext>
            </a:extLst>
          </p:cNvPr>
          <p:cNvPicPr/>
          <p:nvPr/>
        </p:nvPicPr>
        <p:blipFill>
          <a:blip r:embed="rId3"/>
          <a:srcRect l="9306" r="8901"/>
          <a:stretch>
            <a:fillRect/>
          </a:stretch>
        </p:blipFill>
        <p:spPr bwMode="auto">
          <a:xfrm>
            <a:off x="4680133" y="403394"/>
            <a:ext cx="4070985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емейство Мясиных\Desktop\Безымянный.png"/>
          <p:cNvPicPr/>
          <p:nvPr/>
        </p:nvPicPr>
        <p:blipFill>
          <a:blip r:embed="rId2"/>
          <a:srcRect l="32743" t="7395" r="32746" b="31069"/>
          <a:stretch>
            <a:fillRect/>
          </a:stretch>
        </p:blipFill>
        <p:spPr bwMode="auto">
          <a:xfrm>
            <a:off x="4714876" y="428603"/>
            <a:ext cx="3961580" cy="5786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Users\Семейство Мясиных\Desktop\Безымянный.png"/>
          <p:cNvPicPr/>
          <p:nvPr/>
        </p:nvPicPr>
        <p:blipFill>
          <a:blip r:embed="rId3"/>
          <a:srcRect l="32727" t="7389" r="32928" b="31006"/>
          <a:stretch>
            <a:fillRect/>
          </a:stretch>
        </p:blipFill>
        <p:spPr bwMode="auto">
          <a:xfrm>
            <a:off x="642910" y="428604"/>
            <a:ext cx="3857652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емейство Мясиных\Desktop\Безымянный.png"/>
          <p:cNvPicPr/>
          <p:nvPr/>
        </p:nvPicPr>
        <p:blipFill>
          <a:blip r:embed="rId2">
            <a:grayscl/>
          </a:blip>
          <a:srcRect l="32870" t="7592" r="32791" b="30851"/>
          <a:stretch>
            <a:fillRect/>
          </a:stretch>
        </p:blipFill>
        <p:spPr bwMode="auto">
          <a:xfrm>
            <a:off x="285720" y="500042"/>
            <a:ext cx="4071934" cy="5857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Users\Семейство Мясиных\Desktop\Безымянный.png"/>
          <p:cNvPicPr/>
          <p:nvPr/>
        </p:nvPicPr>
        <p:blipFill>
          <a:blip r:embed="rId3"/>
          <a:srcRect l="32549" t="7598" r="33111" b="30801"/>
          <a:stretch>
            <a:fillRect/>
          </a:stretch>
        </p:blipFill>
        <p:spPr bwMode="auto">
          <a:xfrm>
            <a:off x="4786348" y="500040"/>
            <a:ext cx="4073819" cy="5857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АТТЕСТАЦИЯ 2023 Мясина\3 Наличие публикаций\сборник педагог13.ру 2022\сборник4.png"/>
          <p:cNvPicPr/>
          <p:nvPr/>
        </p:nvPicPr>
        <p:blipFill>
          <a:blip r:embed="rId2"/>
          <a:srcRect r="49653"/>
          <a:stretch>
            <a:fillRect/>
          </a:stretch>
        </p:blipFill>
        <p:spPr bwMode="auto">
          <a:xfrm>
            <a:off x="142844" y="214290"/>
            <a:ext cx="4214842" cy="628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G:\АТТЕСТАЦИЯ 2023 Мясина\3 Наличие публикаций\сборник педагог13.ру 2022\сборник3.png"/>
          <p:cNvPicPr/>
          <p:nvPr/>
        </p:nvPicPr>
        <p:blipFill>
          <a:blip r:embed="rId3"/>
          <a:srcRect t="888" r="1261" b="1015"/>
          <a:stretch>
            <a:fillRect/>
          </a:stretch>
        </p:blipFill>
        <p:spPr bwMode="auto">
          <a:xfrm>
            <a:off x="4752958" y="214290"/>
            <a:ext cx="4214842" cy="6286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емейство Мясиных\Desktop\Безымянный.png"/>
          <p:cNvPicPr/>
          <p:nvPr/>
        </p:nvPicPr>
        <p:blipFill>
          <a:blip r:embed="rId2"/>
          <a:srcRect l="42590" t="10678" r="27797" b="35614"/>
          <a:stretch>
            <a:fillRect/>
          </a:stretch>
        </p:blipFill>
        <p:spPr bwMode="auto">
          <a:xfrm>
            <a:off x="4716016" y="428604"/>
            <a:ext cx="4214842" cy="600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Users\Семейство Мясиных\Desktop\Безымянный.png"/>
          <p:cNvPicPr/>
          <p:nvPr/>
        </p:nvPicPr>
        <p:blipFill>
          <a:blip r:embed="rId3"/>
          <a:srcRect l="42619" t="11031" r="27840" b="34702"/>
          <a:stretch>
            <a:fillRect/>
          </a:stretch>
        </p:blipFill>
        <p:spPr bwMode="auto">
          <a:xfrm>
            <a:off x="213143" y="423271"/>
            <a:ext cx="4214842" cy="600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61E5FF8-25A8-4FB4-929C-08CA43251C9E}"/>
              </a:ext>
            </a:extLst>
          </p:cNvPr>
          <p:cNvPicPr/>
          <p:nvPr/>
        </p:nvPicPr>
        <p:blipFill rotWithShape="1">
          <a:blip r:embed="rId2"/>
          <a:srcRect l="37171" t="19133" r="22198" b="5006"/>
          <a:stretch/>
        </p:blipFill>
        <p:spPr bwMode="auto">
          <a:xfrm>
            <a:off x="755576" y="188640"/>
            <a:ext cx="5976664" cy="6264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400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E4EBE9-B456-41FD-95A2-B9CE5774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93083"/>
            <a:ext cx="6347715" cy="307183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681FD7F-85C6-446B-862D-E06D35322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4367" y="-696135"/>
            <a:ext cx="5688633" cy="80342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285728"/>
            <a:ext cx="8215370" cy="114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№22 комбинированного вида»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2798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566342"/>
            <a:ext cx="8358246" cy="114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https://ds22sar.schoolrm.ru/sveden/employees/11136/315824/</a:t>
            </a:r>
            <a:endParaRPr lang="ru-RU" sz="20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5256B2-4CF2-4D88-AB01-1B060B99E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31" y="2758573"/>
            <a:ext cx="6552728" cy="3813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1C3C501-8B28-4201-BC06-F0BCD264E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71" y="426023"/>
            <a:ext cx="4378857" cy="6005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Семейство Мясиных\Desktop\Безымянный.png"/>
          <p:cNvPicPr/>
          <p:nvPr/>
        </p:nvPicPr>
        <p:blipFill>
          <a:blip r:embed="rId2"/>
          <a:srcRect l="32868" t="7336" r="32768" b="30875"/>
          <a:stretch>
            <a:fillRect/>
          </a:stretch>
        </p:blipFill>
        <p:spPr bwMode="auto">
          <a:xfrm>
            <a:off x="285720" y="214290"/>
            <a:ext cx="4000528" cy="625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42852"/>
            <a:ext cx="4071966" cy="6356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АТТЕСТАЦИЯ 2023 Мясина\4 Результаты участия воспитанников в\3п. республика очно\Зубарева-Гринина,Мясина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166"/>
            <a:ext cx="4176973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G:\АТТЕСТАЦИЯ 2023 Мясина\4 Результаты участия воспитанников в\3п. республика очно\декабрь 2021 Родькин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143404" cy="5857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АТТЕСТАЦИЯ 2023 Мясина\4 Результаты участия воспитанников в\3п. республика очно\библ для слепых Красновид 2022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63" y="940318"/>
            <a:ext cx="3549469" cy="4977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G:\АТТЕСТАЦИЯ 2023 Мясина\4 Результаты участия воспитанников в\Пушкинская б. НУГАЕВА.jpg"/>
          <p:cNvPicPr/>
          <p:nvPr/>
        </p:nvPicPr>
        <p:blipFill>
          <a:blip r:embed="rId3"/>
          <a:srcRect t="1122" b="1571"/>
          <a:stretch>
            <a:fillRect/>
          </a:stretch>
        </p:blipFill>
        <p:spPr bwMode="auto">
          <a:xfrm rot="16200000">
            <a:off x="4570054" y="1002054"/>
            <a:ext cx="3651957" cy="5076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5C8653-C950-4D3F-8170-4AB6B46B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132856"/>
            <a:ext cx="6840760" cy="1952268"/>
          </a:xfrm>
        </p:spPr>
        <p:txBody>
          <a:bodyPr>
            <a:normAutofit/>
          </a:bodyPr>
          <a:lstStyle/>
          <a:p>
            <a:r>
              <a:rPr lang="ru-RU" b="1" dirty="0"/>
              <a:t>НАЛИЧИЕ </a:t>
            </a:r>
            <a:br>
              <a:rPr lang="ru-RU" b="1" dirty="0"/>
            </a:br>
            <a:r>
              <a:rPr lang="ru-RU" b="1" dirty="0"/>
              <a:t>АВТОРСКИХ ПРОГРАММ, МЕТОДИЧЕСКИХ ПОСОБИЙ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7A4CD0-977F-4E97-A8E2-004B45350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1699"/>
            <a:ext cx="4711777" cy="6654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C28C6B-1B29-4D55-AE5B-D9931C41C5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1" y="467277"/>
            <a:ext cx="4187613" cy="5923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74E985A-9157-412B-9AE9-BA7412736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67277"/>
            <a:ext cx="4300280" cy="5923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ADB8FD-17CD-4F27-8524-E2C74BF5B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204864"/>
            <a:ext cx="6347715" cy="365709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692370-6F38-4EA7-BD07-8083E4AF7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2359" y="-696134"/>
            <a:ext cx="5688633" cy="8034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EB0EA7-8224-4902-AA55-10C59A2DA5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4" y="728700"/>
            <a:ext cx="4008435" cy="5661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78D98C2-3CDA-4F08-A317-4BE7999CB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34" y="728700"/>
            <a:ext cx="4152450" cy="5661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351DDC-DC4C-4F19-8104-BAB675398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УЧАСТИЕ В ИННОВАЦИОННОЙ (ЭКСПЕРИМЕНТАЛЬНОЙ) ДЕЯТЕЛЬНОСТИ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54A1FED-97B7-4A59-9D81-BEA74F7CEA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88" y="341559"/>
            <a:ext cx="4372112" cy="6174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02583145-CB02-4153-8D0D-DD3127963045}"/>
              </a:ext>
            </a:extLst>
          </p:cNvPr>
          <p:cNvPicPr/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4559" r="5183" b="565"/>
          <a:stretch>
            <a:fillRect/>
          </a:stretch>
        </p:blipFill>
        <p:spPr bwMode="auto">
          <a:xfrm>
            <a:off x="4860032" y="348430"/>
            <a:ext cx="4084080" cy="6168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CBB5E1-34B2-4716-9412-A02ED87B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060848"/>
            <a:ext cx="5978626" cy="231230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ПРОВЕДЕНИЕ </a:t>
            </a:r>
            <a:br>
              <a:rPr lang="ru-RU" b="1" dirty="0"/>
            </a:br>
            <a:r>
              <a:rPr lang="ru-RU" b="1" dirty="0"/>
              <a:t>ОТКРЫТЫХ ЗАНЯТИЙ, МАСТЕР-КЛАССОВ, МЕРОПРИЯТИЙ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B4C035-3D81-4802-895E-AFF7ED7EC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8842" y="-484585"/>
            <a:ext cx="5710335" cy="8064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B52CDA-1FE6-46D5-876E-057355540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4" y="491424"/>
            <a:ext cx="4314346" cy="5875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407094-BA2C-41D0-827F-0EA4CF9C1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91423"/>
            <a:ext cx="4159889" cy="5875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01465E-688F-4A5A-99BB-838D81F2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76872"/>
            <a:ext cx="6347715" cy="1826581"/>
          </a:xfrm>
        </p:spPr>
        <p:txBody>
          <a:bodyPr/>
          <a:lstStyle/>
          <a:p>
            <a:r>
              <a:rPr lang="ru-RU" b="1" dirty="0"/>
              <a:t>ЭКСПЕРТНАЯ ДЕЯТЕЛЬНОСТЬ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Семейство Мясиных\Desktop\выписки из приказов\1 приказ 365 созд тв гр 2021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429124" cy="6343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15" name="Picture 3" descr="C:\Users\Семейство Мясиных\Desktop\выписки из приказов\1 приказ 393 созд тв гр 2022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919" y="214290"/>
            <a:ext cx="4620081" cy="6352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423CC9-D869-436D-9576-6BEB8E0B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267234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A3C463-56DB-4FC1-8CAA-CA1C3CE2E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6" y="290376"/>
            <a:ext cx="4416316" cy="6237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AE908B-B7C1-4167-834E-172BB2B05D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5043"/>
            <a:ext cx="4215111" cy="6237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8D2948-AAE1-4386-AA07-D5EE355D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15709"/>
            <a:ext cx="6347715" cy="182658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ПОЗИТИВНЫЕ РЕЗУЛЬТАТЫ РАБОТЫ С ВОСПИТАННИКАМИ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83F0F4-6E1F-44EA-A16F-97E074F88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2" y="428870"/>
            <a:ext cx="4248472" cy="6000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B7B6EC8-3241-4C67-A919-8722DAEF9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38" y="428870"/>
            <a:ext cx="4248472" cy="6000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3556" y="0"/>
            <a:ext cx="499511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FF8681-04B4-44C6-BD35-8500B57AA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9" y="483518"/>
            <a:ext cx="4171085" cy="5890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3ED6229-CEC4-43B8-BD41-5522D98A1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42" y="483518"/>
            <a:ext cx="4171085" cy="5890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АТТЕСТАЦИЯ 2023 Мясина\10 Позитивные результаты работы с воспитанниками\10.5.bmp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87659" y="491926"/>
            <a:ext cx="4392520" cy="6058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5448AC-2DA9-46C7-96E7-B789B4ECE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6" y="523949"/>
            <a:ext cx="4461651" cy="6043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B8DDC6-C562-4904-9871-5448E68B3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15709"/>
            <a:ext cx="6347715" cy="182658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КАЧЕСТВО ВЗАИМОДЕЙСТВИЯ С РОДИТЕЛЯМИ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ACD3F18-6BAD-4C49-B673-C4F0D4F4B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53" y="620687"/>
            <a:ext cx="4138472" cy="5844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6D0EDF1-8F11-48C3-B793-90E8D3C4E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6"/>
            <a:ext cx="4138472" cy="5844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0E7503-980B-4097-BDF6-85DE46E0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515709"/>
            <a:ext cx="6347715" cy="182658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РАБОТА С ДЕТЬМИ ИЗ СОЦИАЛЬНО-НЕБЛАГОПОЛУЧНЫХ СЕМЕЙ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844C2E2-E30F-4D73-8CA5-8D00A272D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64" y="202332"/>
            <a:ext cx="4569271" cy="6453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8C1082-946B-415E-855C-311AA6EBA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515709"/>
            <a:ext cx="6347715" cy="182658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УЧАСТИЕ ПЕДАГОГА В ПРОФЕССИОНАЛЬНЫХ КОНКУРСАХ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0392B1-0885-4C35-9521-299212B4A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57" y="238336"/>
            <a:ext cx="4518286" cy="6381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Семейство Мясиных\Desktop\завуч 08.11.2022.png"/>
          <p:cNvPicPr/>
          <p:nvPr/>
        </p:nvPicPr>
        <p:blipFill>
          <a:blip r:embed="rId2"/>
          <a:srcRect l="32870" t="7392" r="32817" b="30724"/>
          <a:stretch>
            <a:fillRect/>
          </a:stretch>
        </p:blipFill>
        <p:spPr bwMode="auto">
          <a:xfrm>
            <a:off x="154084" y="357166"/>
            <a:ext cx="4286280" cy="6147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C:\Users\Семейство Мясиных\Desktop\Безымянный.png"/>
          <p:cNvPicPr/>
          <p:nvPr/>
        </p:nvPicPr>
        <p:blipFill>
          <a:blip r:embed="rId3"/>
          <a:srcRect l="30578" t="7814" r="32491" b="30828"/>
          <a:stretch>
            <a:fillRect/>
          </a:stretch>
        </p:blipFill>
        <p:spPr bwMode="auto">
          <a:xfrm>
            <a:off x="4606604" y="357166"/>
            <a:ext cx="4393234" cy="6143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B1559C-85C6-4E68-A364-6FD83D03E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0256" y="1347776"/>
            <a:ext cx="3299152" cy="4869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F7CCFE83-0B4E-4315-A853-3040A0FED2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C0D9A6-B5CB-477E-8DD5-C4C840E12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64222"/>
            <a:ext cx="3714266" cy="5234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lum contrast="20000"/>
          </a:blip>
          <a:srcRect l="3541" t="5324" r="3204" b="7639"/>
          <a:stretch>
            <a:fillRect/>
          </a:stretch>
        </p:blipFill>
        <p:spPr bwMode="auto">
          <a:xfrm>
            <a:off x="142844" y="142852"/>
            <a:ext cx="8572559" cy="6143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2A9398-2770-4B9A-934B-F26BAF444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5" y="620689"/>
            <a:ext cx="3989097" cy="5660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410D38-9185-40DE-8B91-7CEFC2030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004934" cy="5660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G:\АТТЕСТАЦИЯ 2023 Мясина\13 Участие педагога в профессиональных конкурсах\Родина у нас одна октябрь 2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27022"/>
            <a:ext cx="4386524" cy="6203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EE8A3D-1017-4B14-8E10-9CA7C4B7C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7022"/>
            <a:ext cx="4087714" cy="620395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580667-B117-4A5B-A084-142CA5F5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044363"/>
            <a:ext cx="6554690" cy="769274"/>
          </a:xfrm>
        </p:spPr>
        <p:txBody>
          <a:bodyPr/>
          <a:lstStyle/>
          <a:p>
            <a:r>
              <a:rPr lang="ru-RU" b="1" dirty="0"/>
              <a:t>НАГРАДЫ И ПООЩРЕНИЯ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3AA6B61-3820-48D6-92DE-8B6D7FB14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3800" b="1701"/>
          <a:stretch/>
        </p:blipFill>
        <p:spPr>
          <a:xfrm>
            <a:off x="2241928" y="188640"/>
            <a:ext cx="4660144" cy="648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CB49EA-0DAC-4437-8963-CB1A45ED1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9" y="548680"/>
            <a:ext cx="4176464" cy="5905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02C2F2-79DC-4723-B7A3-5881B2B21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70" y="548680"/>
            <a:ext cx="4201358" cy="5905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8115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6D0B348-78C3-470B-9F4D-1805A0E59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0615" y="-351420"/>
            <a:ext cx="5122769" cy="7560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0484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емейство Мясиных\Desktop\Безымянный.png"/>
          <p:cNvPicPr/>
          <p:nvPr/>
        </p:nvPicPr>
        <p:blipFill>
          <a:blip r:embed="rId2"/>
          <a:srcRect l="29822" r="30187" b="27926"/>
          <a:stretch>
            <a:fillRect/>
          </a:stretch>
        </p:blipFill>
        <p:spPr bwMode="auto">
          <a:xfrm>
            <a:off x="213142" y="428604"/>
            <a:ext cx="4214843" cy="600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Users\Семейство Мясиных\Desktop\Безымянный.png">
            <a:extLst>
              <a:ext uri="{FF2B5EF4-FFF2-40B4-BE49-F238E27FC236}">
                <a16:creationId xmlns:a16="http://schemas.microsoft.com/office/drawing/2014/main" xmlns="" id="{15809B3B-AE10-42E0-BBB0-BE1C913B4484}"/>
              </a:ext>
            </a:extLst>
          </p:cNvPr>
          <p:cNvPicPr/>
          <p:nvPr/>
        </p:nvPicPr>
        <p:blipFill>
          <a:blip r:embed="rId3"/>
          <a:srcRect l="30305" r="30251" b="28131"/>
          <a:stretch>
            <a:fillRect/>
          </a:stretch>
        </p:blipFill>
        <p:spPr bwMode="auto">
          <a:xfrm>
            <a:off x="4690467" y="428604"/>
            <a:ext cx="4214842" cy="600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2DF9A88-649C-49C9-B427-998B3387EB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" t="366" b="366"/>
          <a:stretch/>
        </p:blipFill>
        <p:spPr>
          <a:xfrm>
            <a:off x="251521" y="476672"/>
            <a:ext cx="4104456" cy="6048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CA8726D-B4C6-4A2D-83D4-BD58C5706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76672"/>
            <a:ext cx="4273911" cy="6048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C488F0-7637-4BB0-A25D-646110960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6" y="509548"/>
            <a:ext cx="4069303" cy="5838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E2B215-52FC-48EB-BFDF-C38A6592E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63" y="509548"/>
            <a:ext cx="4156251" cy="5838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4134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2B898A-83B3-44C9-9F8D-928F70FB2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852936"/>
            <a:ext cx="6347714" cy="26642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СПАСИБО ЗА ВНИМАНИЕ!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lum contrast="20000"/>
          </a:blip>
          <a:srcRect l="3530" t="3967" r="4381" b="10515"/>
          <a:stretch>
            <a:fillRect/>
          </a:stretch>
        </p:blipFill>
        <p:spPr bwMode="auto">
          <a:xfrm>
            <a:off x="357158" y="142852"/>
            <a:ext cx="8501122" cy="6500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емейство Мясиных\Desktop\выписки из приказов\1 приказ 394 инновац 2022г.jpg"/>
          <p:cNvPicPr/>
          <p:nvPr/>
        </p:nvPicPr>
        <p:blipFill>
          <a:blip r:embed="rId2" cstate="print"/>
          <a:srcRect r="3251" b="4981"/>
          <a:stretch>
            <a:fillRect/>
          </a:stretch>
        </p:blipFill>
        <p:spPr bwMode="auto">
          <a:xfrm>
            <a:off x="471484" y="476672"/>
            <a:ext cx="4071966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B827B2F-8A12-4B07-B30E-C6E79D961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5903"/>
            <a:ext cx="4097104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86F7AB-71E7-4F95-8202-A3A162681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8630"/>
            <a:ext cx="4795410" cy="66007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A4B680-B909-4EDD-A748-F9599075D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8630"/>
            <a:ext cx="4032448" cy="62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A66E0F-621E-4CED-8FA8-882D55B1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055769"/>
            <a:ext cx="6347715" cy="746461"/>
          </a:xfrm>
        </p:spPr>
        <p:txBody>
          <a:bodyPr/>
          <a:lstStyle/>
          <a:p>
            <a:r>
              <a:rPr lang="ru-RU" b="1" dirty="0"/>
              <a:t>НАЛИЧИЕ ПУБЛИКАЦИЙ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563</TotalTime>
  <Words>210</Words>
  <Application>Microsoft Office PowerPoint</Application>
  <PresentationFormat>Экран (4:3)</PresentationFormat>
  <Paragraphs>28</Paragraphs>
  <Slides>59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Аспект</vt:lpstr>
      <vt:lpstr>Презентация PowerPoint</vt:lpstr>
      <vt:lpstr>Презентация PowerPoint</vt:lpstr>
      <vt:lpstr>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 АВТОРСКИХ ПРОГРАММ, МЕТОДИЧЕСКИХ ПОСОБИЙ</vt:lpstr>
      <vt:lpstr>Презентация PowerPoint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Презентация PowerPoint</vt:lpstr>
      <vt:lpstr>Презентация PowerPoint</vt:lpstr>
      <vt:lpstr>Презентация PowerPoint</vt:lpstr>
      <vt:lpstr>ПРОВЕДЕНИЕ  ОТКРЫТЫХ ЗАНЯТИЙ, МАСТЕР-КЛАССОВ, МЕРОПРИЯТИЙ</vt:lpstr>
      <vt:lpstr>Презентация PowerPoint</vt:lpstr>
      <vt:lpstr>Презентация PowerPoint</vt:lpstr>
      <vt:lpstr>ЭКСПЕРТНАЯ ДЕЯТЕЛЬНОСТЬ</vt:lpstr>
      <vt:lpstr>Презентация PowerPoint</vt:lpstr>
      <vt:lpstr>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ПОЗИТИВНЫЕ РЕЗУЛЬТАТЫ РАБОТЫ С ВОСПИТАННИКАМИ</vt:lpstr>
      <vt:lpstr>Презентация PowerPoint</vt:lpstr>
      <vt:lpstr>Презентация PowerPoint</vt:lpstr>
      <vt:lpstr>Презентация PowerPoint</vt:lpstr>
      <vt:lpstr>КАЧЕСТВО ВЗАИМОДЕЙСТВИЯ С РОДИТЕЛЯМИ</vt:lpstr>
      <vt:lpstr>Презентация PowerPoint</vt:lpstr>
      <vt:lpstr>РАБОТА С ДЕТЬМИ ИЗ СОЦИАЛЬНО-НЕБЛАГОПОЛУЧНЫХ СЕМЕЙ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Семейство Мясиных</dc:creator>
  <cp:lastModifiedBy>пользователь</cp:lastModifiedBy>
  <cp:revision>114</cp:revision>
  <dcterms:created xsi:type="dcterms:W3CDTF">2022-11-20T17:25:42Z</dcterms:created>
  <dcterms:modified xsi:type="dcterms:W3CDTF">2023-02-15T05:59:16Z</dcterms:modified>
</cp:coreProperties>
</file>