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6" r:id="rId2"/>
    <p:sldMasterId id="2147483984" r:id="rId3"/>
  </p:sldMasterIdLst>
  <p:notesMasterIdLst>
    <p:notesMasterId r:id="rId56"/>
  </p:notesMasterIdLst>
  <p:sldIdLst>
    <p:sldId id="278" r:id="rId4"/>
    <p:sldId id="310" r:id="rId5"/>
    <p:sldId id="256" r:id="rId6"/>
    <p:sldId id="260" r:id="rId7"/>
    <p:sldId id="312" r:id="rId8"/>
    <p:sldId id="280" r:id="rId9"/>
    <p:sldId id="329" r:id="rId10"/>
    <p:sldId id="281" r:id="rId11"/>
    <p:sldId id="313" r:id="rId12"/>
    <p:sldId id="282" r:id="rId13"/>
    <p:sldId id="334" r:id="rId14"/>
    <p:sldId id="335" r:id="rId15"/>
    <p:sldId id="322" r:id="rId16"/>
    <p:sldId id="316" r:id="rId17"/>
    <p:sldId id="323" r:id="rId18"/>
    <p:sldId id="330" r:id="rId19"/>
    <p:sldId id="317" r:id="rId20"/>
    <p:sldId id="331" r:id="rId21"/>
    <p:sldId id="332" r:id="rId22"/>
    <p:sldId id="275" r:id="rId23"/>
    <p:sldId id="276" r:id="rId24"/>
    <p:sldId id="277" r:id="rId25"/>
    <p:sldId id="294" r:id="rId26"/>
    <p:sldId id="291" r:id="rId27"/>
    <p:sldId id="292" r:id="rId28"/>
    <p:sldId id="295" r:id="rId29"/>
    <p:sldId id="293" r:id="rId30"/>
    <p:sldId id="297" r:id="rId31"/>
    <p:sldId id="340" r:id="rId32"/>
    <p:sldId id="339" r:id="rId33"/>
    <p:sldId id="338" r:id="rId34"/>
    <p:sldId id="337" r:id="rId35"/>
    <p:sldId id="336" r:id="rId36"/>
    <p:sldId id="345" r:id="rId37"/>
    <p:sldId id="344" r:id="rId38"/>
    <p:sldId id="343" r:id="rId39"/>
    <p:sldId id="342" r:id="rId40"/>
    <p:sldId id="341" r:id="rId41"/>
    <p:sldId id="348" r:id="rId42"/>
    <p:sldId id="347" r:id="rId43"/>
    <p:sldId id="346" r:id="rId44"/>
    <p:sldId id="349" r:id="rId45"/>
    <p:sldId id="353" r:id="rId46"/>
    <p:sldId id="285" r:id="rId47"/>
    <p:sldId id="318" r:id="rId48"/>
    <p:sldId id="328" r:id="rId49"/>
    <p:sldId id="287" r:id="rId50"/>
    <p:sldId id="354" r:id="rId51"/>
    <p:sldId id="289" r:id="rId52"/>
    <p:sldId id="350" r:id="rId53"/>
    <p:sldId id="351" r:id="rId54"/>
    <p:sldId id="352" r:id="rId55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1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8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0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43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1433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3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5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23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2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28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0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66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73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76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82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65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19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7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90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50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625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96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14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983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06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6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05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62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62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90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135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1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08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12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37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33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85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0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87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3602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4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06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8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2933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52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5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7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44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89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3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65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31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97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Гурьева Геннадия Викторовича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борьбе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самбо и рукопашному бою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№ 4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656184"/>
          </a:xfrm>
        </p:spPr>
        <p:txBody>
          <a:bodyPr>
            <a:normAutofit/>
          </a:bodyPr>
          <a:lstStyle/>
          <a:p>
            <a:r>
              <a:rPr lang="ru-RU" sz="2400" dirty="0"/>
              <a:t>4</a:t>
            </a:r>
            <a:r>
              <a:rPr lang="ru-RU" sz="2400" dirty="0" smtClean="0"/>
              <a:t>. Выполнение 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3943251" cy="54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087267" cy="5599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51838"/>
            <a:ext cx="4032448" cy="56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309" y="-883132"/>
            <a:ext cx="6242702" cy="867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 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021927"/>
              </p:ext>
            </p:extLst>
          </p:nvPr>
        </p:nvGraphicFramePr>
        <p:xfrm>
          <a:off x="539552" y="1251248"/>
          <a:ext cx="7704857" cy="43738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78121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65101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 2019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Борцовский зал МОУ «СОШ № 27»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Соревнования по борьбе самбо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Главный судья республиканских</a:t>
                      </a:r>
                      <a:r>
                        <a:rPr lang="ru-RU" sz="1100" baseline="0" dirty="0" smtClean="0"/>
                        <a:t> соревнований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55368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 11. 2020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Техническая                           «Обучение технико-тактическим</a:t>
                      </a:r>
                    </a:p>
                    <a:p>
                      <a:r>
                        <a:rPr lang="ru-RU" sz="1100" dirty="0" smtClean="0"/>
                        <a:t>подготовка                             действиям</a:t>
                      </a:r>
                      <a:r>
                        <a:rPr lang="ru-RU" sz="1100" baseline="0" dirty="0" smtClean="0"/>
                        <a:t> в стойке»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199203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Декабрь</a:t>
                      </a:r>
                    </a:p>
                    <a:p>
                      <a:r>
                        <a:rPr lang="ru-RU" sz="1100" dirty="0" smtClean="0"/>
                        <a:t>2021</a:t>
                      </a:r>
                      <a:r>
                        <a:rPr lang="ru-RU" sz="1100" baseline="0" dirty="0" smtClean="0"/>
                        <a:t>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Апрель</a:t>
                      </a:r>
                    </a:p>
                    <a:p>
                      <a:r>
                        <a:rPr lang="ru-RU" sz="1100" baseline="0" dirty="0" smtClean="0"/>
                        <a:t>2022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МУДО «СДЮСШ № 4»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«Открытое первенство СДЮСШ № 4 по ОФП»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Мастер класс                                  «Обучение страховки в </a:t>
                      </a:r>
                    </a:p>
                    <a:p>
                      <a:r>
                        <a:rPr lang="ru-RU" sz="1100" baseline="0" dirty="0" smtClean="0"/>
                        <a:t>по борьбе                                           самбо»</a:t>
                      </a:r>
                    </a:p>
                    <a:p>
                      <a:r>
                        <a:rPr lang="ru-RU" sz="1100" baseline="0" dirty="0" smtClean="0"/>
                        <a:t>самбо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303292" cy="58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Выступление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 заседаниях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методических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очно)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28319"/>
              </p:ext>
            </p:extLst>
          </p:nvPr>
        </p:nvGraphicFramePr>
        <p:xfrm>
          <a:off x="395536" y="1578634"/>
          <a:ext cx="8568952" cy="491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Методика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проведения занятий по вольной борьбе среди девочек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Игровые</a:t>
                      </a:r>
                      <a:r>
                        <a:rPr lang="ru-RU" baseline="0" dirty="0" smtClean="0"/>
                        <a:t> методы развития ловкости в группах начальной подготовки. Из опыта работы.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25.10.2021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Опасные ситуации в вольной борьбе. Страховка,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самостроховка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087268" cy="55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3943252" cy="540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408712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Ардатовской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епархии по рукопашному бою, п. Комсомольский, 2022 г.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Аитов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Эдгар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Якушкин Илья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Сидоров Михаил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Козлов Даниил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Шачинов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Тимофей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Ипкаев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Адеишвили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Родион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Соколов Матвей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Мартынов Никита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ковер по рукопашному бою «ЛИГА ЧЕМПИОНОВ», Саранск, 2022 г.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Гасанов Клим - 1 место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соревнования по рукопашному бою «Надежды России», Санкт-Петербург, 2022 г.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Матвей – 3 место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самбо, памяти С.В. Наумова, Саранск, 2022 г.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Митякина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Милана – 3 место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ервенство Республики Мордовия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рукопашному бою, Саранск, 2022 г.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Гурьева Наталья – 1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Тимонин Кирилл – 1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Борцов Савва – 2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Матвей – 3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Чекайкин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– 3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Селиванов Артем – 2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Сарасов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Кирилл – 3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Козлов Даниил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Якушкин Илья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Ипкаев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Юрченков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Аитов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Эдгар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Адеишвили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Родион –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Конешев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Раиль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Сучков Михаил –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Салимов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Достонбек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Республики Мордовия по рукопашному бою, Саранск, 2022 г.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Адеишвили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Родион – 3 место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ткрытые областные соревнования памяти Е.А. Родионова,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Карсун, 2022 г.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Соколов Матвей – 1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Адеишвили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Родион – 3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Аитов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дгар – 2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Ипкаев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Сидоров Михаил – 2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самбо памяти И.И.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Заикина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Сеченово, 2022 г.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Тимонин Кирилл – 3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Мемориал первого мастера спорта СССР В.Г. Борисова по спортивному самбо, Новочебоксарск, 2020 г.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Цапко Егор – 3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Маркелов Игорь – 3 место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Дата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рождения: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23.05.1972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педагогическое образование, Мордовский государственный педагогический институт им. М.Е. </a:t>
            </a:r>
            <a:r>
              <a:rPr lang="ru-RU" sz="2000" b="1" dirty="0" err="1" smtClean="0"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, 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80154,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24 января 2013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16 лет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16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Повышение квалификации: «Современная теория и методика спортивной тренировки», 2020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6" y="654096"/>
            <a:ext cx="3926188" cy="560224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49539"/>
            <a:ext cx="3960440" cy="56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88796"/>
            <a:ext cx="4006834" cy="56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401800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059311" cy="5792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1824"/>
            <a:ext cx="4086174" cy="58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773690" cy="5379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34296"/>
            <a:ext cx="3744416" cy="53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4431317" cy="6316669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783435" cy="5257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744202" cy="52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832010" cy="5333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75557"/>
            <a:ext cx="3672194" cy="51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8102"/>
            <a:ext cx="3672408" cy="51191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3816704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1029"/>
            <a:ext cx="3816210" cy="534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66" y="1052736"/>
            <a:ext cx="3710246" cy="52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8912"/>
            <a:ext cx="3596369" cy="5045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2"/>
            <a:ext cx="3849771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871244" cy="53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869760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4060028" cy="55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901200" cy="5517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2036"/>
            <a:ext cx="3926063" cy="53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73" y="1931762"/>
            <a:ext cx="2868443" cy="4037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3068960"/>
            <a:ext cx="2664297" cy="3702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798487" cy="38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9759" y="-1143000"/>
            <a:ext cx="620448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20688"/>
            <a:ext cx="402646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185146" cy="5733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56411"/>
            <a:ext cx="4158223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082958" cy="5746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5" y="692696"/>
            <a:ext cx="413258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3878"/>
            <a:ext cx="3565877" cy="50430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600400" cy="50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17261"/>
            <a:ext cx="3816424" cy="5228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81517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68" y="1556792"/>
            <a:ext cx="3384376" cy="4740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86" y="3140968"/>
            <a:ext cx="2714388" cy="3783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" y="116632"/>
            <a:ext cx="2464127" cy="34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/>
              <a:t>1</a:t>
            </a:r>
            <a:r>
              <a:rPr lang="ru-RU" sz="2400" dirty="0" smtClean="0"/>
              <a:t>. 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105" y="146860"/>
            <a:ext cx="4928353" cy="67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52237"/>
            <a:ext cx="4093009" cy="5594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13731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" y="0"/>
            <a:ext cx="2962960" cy="4049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75" y="1628800"/>
            <a:ext cx="3084827" cy="4221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00" y="3068960"/>
            <a:ext cx="2819100" cy="38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9167" y="-1143000"/>
            <a:ext cx="646566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9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3" y="692696"/>
            <a:ext cx="4022347" cy="5633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4112592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99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20422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Система взаимодействия с родителями воспитанников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5746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231284" cy="57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Награды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66442" y="2132856"/>
            <a:ext cx="6620968" cy="38869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Почетная грамота Администрации города Саранск, 2020 г.</a:t>
            </a: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Благодарность за большой вклад в патриотическое воспитание молодого поколения и популяризацию самбо</a:t>
            </a:r>
            <a:endParaRPr lang="ru-RU" sz="20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316450" cy="605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89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39709"/>
            <a:ext cx="3817196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816424" cy="52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248472" cy="582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124792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9" y="692696"/>
            <a:ext cx="4100425" cy="57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2696"/>
            <a:ext cx="4209579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5"/>
            <a:ext cx="4104456" cy="58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26450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2. Сохранность 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98991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2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3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4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106 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16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375300" cy="59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14261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550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303292" cy="58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1203</TotalTime>
  <Words>597</Words>
  <Application>Microsoft Office PowerPoint</Application>
  <PresentationFormat>Экран (4:3)</PresentationFormat>
  <Paragraphs>139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63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Ион</vt:lpstr>
      <vt:lpstr>1_Ион</vt:lpstr>
      <vt:lpstr>2_Ион</vt:lpstr>
      <vt:lpstr>   Министерство образования Республики Мордовия  Портфолио      Гурьева Геннадия Викторовича тренера-преподавателя по борьбе самбо и рукопашному бою МУДО «СДЮСШ № 4» г.о.Саранск  </vt:lpstr>
      <vt:lpstr>Презентация PowerPoint</vt:lpstr>
      <vt:lpstr>ПРЕДСТАВЛЕНИЕ</vt:lpstr>
      <vt:lpstr>1. Степень обеспечения повышения уровня подготовленности воспитанников</vt:lpstr>
      <vt:lpstr>Презентация PowerPoint</vt:lpstr>
      <vt:lpstr>2. Сохранность контингента воспитанников на этапах спортивной подготовки</vt:lpstr>
      <vt:lpstr>Презентация PowerPoint</vt:lpstr>
      <vt:lpstr>  3. Результаты анализа текущей документации</vt:lpstr>
      <vt:lpstr>Презентация PowerPoint</vt:lpstr>
      <vt:lpstr>4. Выполнение воспитанниками требований для присвоения спортивных званий и разрядов</vt:lpstr>
      <vt:lpstr>Презентация PowerPoint</vt:lpstr>
      <vt:lpstr>Презентация PowerPoint</vt:lpstr>
      <vt:lpstr>5. Проведение открытых мастер-классов, открытых занятий, мероприятий (очно)</vt:lpstr>
      <vt:lpstr>Презентация PowerPoint</vt:lpstr>
      <vt:lpstr>6. 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 Результаты участия воспитанников в официальных соревнованиях</vt:lpstr>
      <vt:lpstr>Открытое Первенство Ардатовской епархии по рукопашному бою, п. Комсомольский, 2022 г. - Аитов Эдгар – 1 место - Якушкин Илья – 2 место - Сидоров Михаил – 1 место - Козлов Даниил – 2 место - Шачинов Тимофей – 1 место - Ипкаев Самир – 2 место - Адеишвили Родион – 3 место - Соколов Матвей – 1 место - Мартынов Никита – 3 место  Открытый ковер по рукопашному бою «ЛИГА ЧЕМПИОНОВ», Саранск, 2022 г. - Гасанов Клим - 1 место  Всероссийские соревнования по рукопашному бою «Надежды России», Санкт-Петербург, 2022 г. - Соколов Матвей – 3 место  Республиканский Турнир по самбо, памяти С.В. Наумова, Саранск, 2022 г. - Митякина Милана – 3 место  Первенство Республики Мордовия ао рукопашному бою, Саранск, 2022 г. - Гурьева Наталья – 1 место - Тимонин Кирилл – 1 место - Борцов Савва – 2 место - Соколоа Матвей – 3 место - Чекайкин Ярослав – 3 место - Селиванов Артем – 2 место - Сарасов Кирилл – 3 место  </vt:lpstr>
      <vt:lpstr>- Козлов Даниил – 3 место - Якушкин Илья – 2 место - Ипкаев Самир – 3 место - Юрченков Дмитрий – 3 место - Аитов Эдгар – 1 место - Адеишвили Родион – 3 место - Конешев Раиль – 1 место - Сучков Михаил – 2 место - Салимов Достонбек – 1 место  Чемпионат Республики Мордовия по рукопашному бою, Саранск, 2022 г. - Адеишвили Родион – 3 место  Открытые областные соревнования памяти Е.А. Родионова, р.п. Карсун, 2022 г. - Соколов Матвей – 1 место - Адеишвили Родион – 3 место - Аитов Эдгар – 2 место - Ипкаев Самир – 1 место - Сидоров Михаил – 2 место  Открытый турнир по самбо памяти И.И. Заикина, г. Сеченово, 2022 г. - Тимонин Кирилл – 3 место  12 Мемориал первого мастера спорта СССР В.Г. Борисова по спортивному самбо, Новочебоксарск, 2020 г. - Цапко Егор – 3 место - Маркелов Игорь – 3 место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Система взаимодействия с родителями воспитанников</vt:lpstr>
      <vt:lpstr>Презентация PowerPoint</vt:lpstr>
      <vt:lpstr>9. Награды и поощрения</vt:lpstr>
      <vt:lpstr>Презентация PowerPoint</vt:lpstr>
      <vt:lpstr>Презентация PowerPoint</vt:lpstr>
      <vt:lpstr>10.Общественно-педагогическая активность педагога : участие в комиссиях, педагогических сообществах, в жюри, конкурсов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88</cp:revision>
  <cp:lastPrinted>2019-12-04T09:42:59Z</cp:lastPrinted>
  <dcterms:created xsi:type="dcterms:W3CDTF">2017-06-13T20:19:07Z</dcterms:created>
  <dcterms:modified xsi:type="dcterms:W3CDTF">2023-01-18T06:14:19Z</dcterms:modified>
</cp:coreProperties>
</file>