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notesMasterIdLst>
    <p:notesMasterId r:id="rId39"/>
  </p:notesMasterIdLst>
  <p:sldIdLst>
    <p:sldId id="257" r:id="rId2"/>
    <p:sldId id="423" r:id="rId3"/>
    <p:sldId id="258" r:id="rId4"/>
    <p:sldId id="332" r:id="rId5"/>
    <p:sldId id="376" r:id="rId6"/>
    <p:sldId id="413" r:id="rId7"/>
    <p:sldId id="377" r:id="rId8"/>
    <p:sldId id="433" r:id="rId9"/>
    <p:sldId id="378" r:id="rId10"/>
    <p:sldId id="425" r:id="rId11"/>
    <p:sldId id="333" r:id="rId12"/>
    <p:sldId id="339" r:id="rId13"/>
    <p:sldId id="411" r:id="rId14"/>
    <p:sldId id="424" r:id="rId15"/>
    <p:sldId id="422" r:id="rId16"/>
    <p:sldId id="431" r:id="rId17"/>
    <p:sldId id="432" r:id="rId18"/>
    <p:sldId id="335" r:id="rId19"/>
    <p:sldId id="341" r:id="rId20"/>
    <p:sldId id="426" r:id="rId21"/>
    <p:sldId id="384" r:id="rId22"/>
    <p:sldId id="414" r:id="rId23"/>
    <p:sldId id="385" r:id="rId24"/>
    <p:sldId id="434" r:id="rId25"/>
    <p:sldId id="435" r:id="rId26"/>
    <p:sldId id="387" r:id="rId27"/>
    <p:sldId id="390" r:id="rId28"/>
    <p:sldId id="415" r:id="rId29"/>
    <p:sldId id="430" r:id="rId30"/>
    <p:sldId id="417" r:id="rId31"/>
    <p:sldId id="391" r:id="rId32"/>
    <p:sldId id="392" r:id="rId33"/>
    <p:sldId id="409" r:id="rId34"/>
    <p:sldId id="428" r:id="rId35"/>
    <p:sldId id="397" r:id="rId36"/>
    <p:sldId id="429" r:id="rId37"/>
    <p:sldId id="402" r:id="rId3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6127" autoAdjust="0"/>
  </p:normalViewPr>
  <p:slideViewPr>
    <p:cSldViewPr>
      <p:cViewPr>
        <p:scale>
          <a:sx n="70" d="100"/>
          <a:sy n="70" d="100"/>
        </p:scale>
        <p:origin x="-1152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19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962862-27A1-4BDD-83F4-C5D0358C5DE0}" type="datetimeFigureOut">
              <a:rPr lang="ru-RU" smtClean="0"/>
              <a:pPr/>
              <a:t>08.09.2020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07F7AD-B085-46C8-AB89-D814C274EC5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3794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07F7AD-B085-46C8-AB89-D814C274EC54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8732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5A035A-ADB0-44E8-AFC9-DD0C3A832653}" type="datetimeFigureOut">
              <a:rPr lang="ru-RU" smtClean="0"/>
              <a:pPr>
                <a:defRPr/>
              </a:pPr>
              <a:t>08.09.2020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7A5010-D0F3-4CBA-8801-CFD17DF5A6B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EC1A6C5-5075-4833-9812-A0C2CBB3CF25}" type="datetimeFigureOut">
              <a:rPr lang="ru-RU" smtClean="0"/>
              <a:pPr>
                <a:defRPr/>
              </a:pPr>
              <a:t>08.09.2020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A1332C-194C-42BB-8A83-E6F44859AF2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0A59A7C-F092-40A2-8069-ECEE3CAC96E2}" type="datetimeFigureOut">
              <a:rPr lang="ru-RU" smtClean="0"/>
              <a:pPr>
                <a:defRPr/>
              </a:pPr>
              <a:t>08.09.2020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0C5381-7BD9-4823-BA9E-A7530417D80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9564C64-468E-43A3-B695-E9A4BF888E18}" type="datetimeFigureOut">
              <a:rPr lang="ru-RU" smtClean="0"/>
              <a:pPr>
                <a:defRPr/>
              </a:pPr>
              <a:t>08.09.2020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575123-B1BC-48BB-B37E-E94A6423E55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57F3D36-FC1C-4F79-B973-84A5E77A6A3F}" type="datetimeFigureOut">
              <a:rPr lang="ru-RU" smtClean="0"/>
              <a:pPr>
                <a:defRPr/>
              </a:pPr>
              <a:t>08.09.2020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8F1B37-73AA-438D-AD0B-1C4AC048493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7B01FA7-AC30-4410-83AF-8A7B3E327C68}" type="datetimeFigureOut">
              <a:rPr lang="ru-RU" smtClean="0"/>
              <a:pPr>
                <a:defRPr/>
              </a:pPr>
              <a:t>08.09.2020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CC1DC8-3AAB-40B6-8120-64116ED2A31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03FC46-1E93-42CB-BB87-B6EA7D799F82}" type="datetimeFigureOut">
              <a:rPr lang="ru-RU" smtClean="0"/>
              <a:pPr>
                <a:defRPr/>
              </a:pPr>
              <a:t>08.09.2020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0C2D25-FE18-4DDA-A625-1B0F1996140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5081EA-7356-40A1-92C5-F3D66A4E8EAD}" type="datetimeFigureOut">
              <a:rPr lang="ru-RU" smtClean="0"/>
              <a:pPr>
                <a:defRPr/>
              </a:pPr>
              <a:t>08.09.2020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93EB62-EF1F-42E8-80F7-AB7B8EFA02C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9543F8F-369B-42C9-85DE-E9647F63289E}" type="datetimeFigureOut">
              <a:rPr lang="ru-RU" smtClean="0"/>
              <a:pPr>
                <a:defRPr/>
              </a:pPr>
              <a:t>08.09.2020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A5EFE3-0758-4FEA-97BF-804A3EFE5AE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8019D0-2159-4473-AA7D-85919359901F}" type="datetimeFigureOut">
              <a:rPr lang="ru-RU" smtClean="0"/>
              <a:pPr>
                <a:defRPr/>
              </a:pPr>
              <a:t>08.09.2020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3539BB-33E9-453F-892E-9672393A948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63D673-3812-4EC4-B8D4-CFFBDD601F96}" type="datetimeFigureOut">
              <a:rPr lang="ru-RU" smtClean="0"/>
              <a:pPr>
                <a:defRPr/>
              </a:pPr>
              <a:t>08.09.2020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DA8092-75E7-41D6-A005-A79D82AAEB1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12034180-3C35-4B32-AA58-41290C67A508}" type="datetimeFigureOut">
              <a:rPr lang="ru-RU" smtClean="0"/>
              <a:pPr>
                <a:defRPr/>
              </a:pPr>
              <a:t>08.09.2020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D0F5C4E0-95DF-4358-AF12-9287B32FB3E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s101sar.schoolrm.ru/sveden/employees/11244/214805/?bitrix_include_areas=N&amp;clear_cache=Y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107504" y="0"/>
            <a:ext cx="8815858" cy="6381328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Министерство  образования  РМ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ru-RU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</a:p>
          <a:p>
            <a:pPr marL="0" indent="0" algn="ctr">
              <a:lnSpc>
                <a:spcPct val="110000"/>
              </a:lnSpc>
              <a:buFont typeface="Symbol" pitchFamily="18" charset="2"/>
              <a:buNone/>
            </a:pPr>
            <a:r>
              <a:rPr lang="ru-RU" sz="2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Беляниной</a:t>
            </a:r>
            <a:r>
              <a:rPr lang="ru-RU" sz="2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Юлии</a:t>
            </a:r>
            <a:r>
              <a:rPr lang="ru-RU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Николаевны</a:t>
            </a:r>
          </a:p>
          <a:p>
            <a:pPr marL="0" indent="0" algn="ctr">
              <a:lnSpc>
                <a:spcPct val="110000"/>
              </a:lnSpc>
              <a:buFont typeface="Symbol" pitchFamily="18" charset="2"/>
              <a:buNone/>
            </a:pPr>
            <a:r>
              <a:rPr lang="en-US" sz="2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 МДОУ « Детский сад № 101»                    </a:t>
            </a:r>
            <a:r>
              <a:rPr lang="en-US" sz="2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</a:p>
          <a:p>
            <a:pPr marL="0" indent="0">
              <a:buFont typeface="Symbol" pitchFamily="18" charset="2"/>
              <a:buNone/>
            </a:pP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рождения: 31.01.1983г.</a:t>
            </a:r>
          </a:p>
          <a:p>
            <a:pPr marL="0" lvl="0" indent="0">
              <a:buClr>
                <a:srgbClr val="31B6FD"/>
              </a:buClr>
              <a:buNone/>
            </a:pP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Образование: высшее, МГПИ им. М.Е. </a:t>
            </a:r>
            <a:r>
              <a:rPr lang="ru-RU" sz="1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Евсевьева</a:t>
            </a: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700" b="1" dirty="0" smtClean="0">
                <a:solidFill>
                  <a:srgbClr val="073E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2008г</a:t>
            </a:r>
            <a:r>
              <a:rPr lang="ru-RU" sz="1700" b="1" dirty="0">
                <a:solidFill>
                  <a:srgbClr val="073E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Специальность: «Педагогика и методика дошкольного образовани</a:t>
            </a: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с дополнительной    специальностью «Педагогика и психология»</a:t>
            </a:r>
          </a:p>
          <a:p>
            <a:pPr marL="0" indent="0">
              <a:buFont typeface="Symbol" pitchFamily="18" charset="2"/>
              <a:buNone/>
            </a:pP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Диплом:  ВСГ № 1156550</a:t>
            </a:r>
          </a:p>
          <a:p>
            <a:pPr marL="0" indent="0">
              <a:buNone/>
            </a:pP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Квалификация : организатор-методист дошкольного </a:t>
            </a:r>
          </a:p>
          <a:p>
            <a:pPr marL="0" indent="0">
              <a:buNone/>
            </a:pP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бразования  и педагог-психолог</a:t>
            </a:r>
          </a:p>
          <a:p>
            <a:pPr marL="0" indent="0">
              <a:buNone/>
            </a:pP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Стаж педагогической работы : </a:t>
            </a: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лет</a:t>
            </a:r>
          </a:p>
          <a:p>
            <a:pPr marL="0" indent="0">
              <a:buFont typeface="Symbol" pitchFamily="18" charset="2"/>
              <a:buNone/>
            </a:pP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Общий трудовой стаж </a:t>
            </a:r>
            <a:r>
              <a:rPr lang="ru-RU" sz="17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7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лет</a:t>
            </a:r>
          </a:p>
          <a:p>
            <a:pPr marL="0" indent="0">
              <a:buFont typeface="Symbol" pitchFamily="18" charset="2"/>
              <a:buNone/>
            </a:pP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квалификационной категории: </a:t>
            </a:r>
          </a:p>
          <a:p>
            <a:pPr marL="0" indent="0">
              <a:buFont typeface="Symbol" pitchFamily="18" charset="2"/>
              <a:buNone/>
            </a:pP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Первая квалификационная категория</a:t>
            </a:r>
          </a:p>
          <a:p>
            <a:pPr marL="0" indent="0">
              <a:buFont typeface="Symbol" pitchFamily="18" charset="2"/>
              <a:buNone/>
            </a:pP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последней аттестации: 11.11.2015г.</a:t>
            </a:r>
          </a:p>
          <a:p>
            <a:pPr marL="0" indent="0">
              <a:lnSpc>
                <a:spcPct val="80000"/>
              </a:lnSpc>
              <a:buFont typeface="Symbol" pitchFamily="18" charset="2"/>
              <a:buNone/>
            </a:pPr>
            <a:endParaRPr lang="ru-RU" sz="17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914" y="3429000"/>
            <a:ext cx="2389144" cy="318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Аттестация 2020\Аттестация Белянина\Дипломы ее\справка время знани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63617"/>
            <a:ext cx="3960440" cy="550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Аттестация 2020\Аттестация Белянина\Дипломы ее\время знаний Белянина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798017"/>
            <a:ext cx="3901928" cy="5468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0330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548680"/>
            <a:ext cx="727280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solidFill>
                  <a:srgbClr val="002060"/>
                </a:solidFill>
              </a:rPr>
              <a:t>                   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548613"/>
            <a:ext cx="79928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Результаты </a:t>
            </a:r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участия воспитанников в </a:t>
            </a: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конкурсах</a:t>
            </a: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выставках</a:t>
            </a: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,турнирах</a:t>
            </a: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,соревнованиях</a:t>
            </a: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en-US" sz="24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</a:t>
            </a:r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акциях</a:t>
            </a: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фестивалях</a:t>
            </a:r>
            <a:endParaRPr lang="ru-RU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:\Users\user\Desktop\Аттестация 2020\Аттестация Белянина\Дипломы ее\Воспитанники\Клянчи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46880"/>
            <a:ext cx="3563412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Аттестация 2020\Аттестация Белянина\Дипломы ее\Воспитанники\лушкин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961" y="1846880"/>
            <a:ext cx="3504218" cy="4956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7061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548680"/>
            <a:ext cx="727280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solidFill>
                  <a:srgbClr val="002060"/>
                </a:solidFill>
              </a:rPr>
              <a:t>                   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2050" name="Picture 2" descr="C:\Users\user\Desktop\Аттестация 2020\Аттестация Белянина\Дипломы ее\Воспитанники\Цапаева В.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88" y="332656"/>
            <a:ext cx="4085272" cy="5778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Аттестация 2020\Аттестация Белянина\Дипломы ее\Воспитанники\чичайкин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32656"/>
            <a:ext cx="3919753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0595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Аттестация 2020\Аттестация Белянина\Дипломы ее\василькин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23" y="620687"/>
            <a:ext cx="4032448" cy="5685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0683" y="727201"/>
            <a:ext cx="3689645" cy="5472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user\Downloads\7220-247646-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09771"/>
            <a:ext cx="4195127" cy="5935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09771"/>
            <a:ext cx="4083020" cy="5935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1268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user\Desktop\Аттестация 2020\Аттестация Белянина\Дипломы ее\Воспитанники\белянин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98433"/>
            <a:ext cx="3924129" cy="5533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Desktop\Аттестация 2020\Аттестация Белянина\Дипломы ее\Воспитанники\дудникова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385" y="564843"/>
            <a:ext cx="3971925" cy="566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0081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Pictures\ловштанов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8" y="517525"/>
            <a:ext cx="8288337" cy="58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7659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Pictures\шмаков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12763"/>
            <a:ext cx="8135937" cy="583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7807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332657"/>
            <a:ext cx="72728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sz="4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Наличие</a:t>
            </a:r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авторских программ,  </a:t>
            </a:r>
          </a:p>
          <a:p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методических пособий.</a:t>
            </a:r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endParaRPr lang="ru-RU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:\Users\user\Desktop\Аттестация 2020-21\Белянина Ю.Н. аттестация\Дипломы ее\реценз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526799"/>
            <a:ext cx="3779461" cy="5187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user\Downloads\1 001 (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10" y="1526799"/>
            <a:ext cx="3779460" cy="5187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6421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03156"/>
            <a:ext cx="875525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</a:rPr>
              <a:t>   </a:t>
            </a:r>
            <a:r>
              <a:rPr lang="ru-RU" sz="2400" b="1" dirty="0" smtClean="0">
                <a:solidFill>
                  <a:srgbClr val="C00000"/>
                </a:solidFill>
              </a:rPr>
              <a:t>6. </a:t>
            </a:r>
            <a:r>
              <a:rPr lang="ru-RU" sz="2000" b="1" dirty="0" smtClean="0">
                <a:solidFill>
                  <a:srgbClr val="C00000"/>
                </a:solidFill>
              </a:rPr>
              <a:t>Выступления на заседаниях методических советов, научно практических    конференциях, педагогических чтениях, семинарах, секциях, форумах, радиопередачах(очно).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2050" name="Picture 2" descr="C:\Users\user\Pictures\Белянина\Сканировать10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42" y="1401025"/>
            <a:ext cx="3816424" cy="539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401024"/>
            <a:ext cx="3735045" cy="5281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3912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Pictures\2020-07-31\Сканировать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96799"/>
            <a:ext cx="9144000" cy="646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7059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Desktop\Аттестация 2020\Аттестация Белянина\Дипломы ее\Сканировать10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20598"/>
            <a:ext cx="4256783" cy="60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user\Desktop\Аттестация 2020\Аттестация Белянина\Дипломы ее\Сканировать10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17746"/>
            <a:ext cx="4272236" cy="6043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3828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3" y="243805"/>
            <a:ext cx="819285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           </a:t>
            </a:r>
            <a:r>
              <a:rPr lang="ru-RU" sz="2800" b="1" dirty="0" smtClean="0">
                <a:solidFill>
                  <a:srgbClr val="C00000"/>
                </a:solidFill>
              </a:rPr>
              <a:t>7. Проведение открытых занятий ,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                мастер - классов, мероприятий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15362" name="Picture 2" descr="C:\Users\user\Desktop\Аттестация 2020\Белянина Ю.Н. аттестация\Дипломы ее\Сканировать10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324905"/>
            <a:ext cx="3800364" cy="5374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user\Pictures\Белянина\Сканировать100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1324905"/>
            <a:ext cx="3798625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4181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404664"/>
            <a:ext cx="871296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2800" b="1" dirty="0" smtClean="0">
              <a:solidFill>
                <a:srgbClr val="C00000"/>
              </a:solidFill>
            </a:endParaRPr>
          </a:p>
          <a:p>
            <a:pPr lvl="0" algn="ctr"/>
            <a:endParaRPr lang="ru-RU" sz="2800" b="1" dirty="0">
              <a:solidFill>
                <a:srgbClr val="C00000"/>
              </a:solidFill>
            </a:endParaRPr>
          </a:p>
          <a:p>
            <a:pPr lvl="0" algn="ctr"/>
            <a:endParaRPr lang="ru-RU" sz="2800" b="1" dirty="0" smtClean="0">
              <a:solidFill>
                <a:srgbClr val="C00000"/>
              </a:solidFill>
            </a:endParaRPr>
          </a:p>
          <a:p>
            <a:pPr lvl="0" algn="ctr"/>
            <a:endParaRPr lang="ru-RU" sz="2800" b="1" dirty="0">
              <a:solidFill>
                <a:srgbClr val="C00000"/>
              </a:solidFill>
            </a:endParaRPr>
          </a:p>
          <a:p>
            <a:pPr lvl="0" algn="ctr"/>
            <a:endParaRPr lang="ru-RU" sz="2800" b="1" dirty="0" smtClean="0">
              <a:solidFill>
                <a:srgbClr val="C00000"/>
              </a:solidFill>
            </a:endParaRPr>
          </a:p>
          <a:p>
            <a:pPr lvl="0" algn="ctr"/>
            <a:r>
              <a:rPr lang="ru-RU" sz="2800" b="1" dirty="0" smtClean="0">
                <a:solidFill>
                  <a:srgbClr val="C00000"/>
                </a:solidFill>
              </a:rPr>
              <a:t>8. Экспертная  деятельность</a:t>
            </a:r>
            <a:r>
              <a:rPr lang="ru-RU" sz="2400" b="1" dirty="0" smtClean="0">
                <a:solidFill>
                  <a:srgbClr val="C00000"/>
                </a:solidFill>
              </a:rPr>
              <a:t>.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267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581166"/>
            <a:ext cx="727280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solidFill>
                  <a:srgbClr val="002060"/>
                </a:solidFill>
              </a:rPr>
              <a:t>                   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1561" y="260649"/>
            <a:ext cx="792087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        </a:t>
            </a:r>
            <a:r>
              <a:rPr lang="ru-RU" sz="2800" b="1" dirty="0">
                <a:solidFill>
                  <a:srgbClr val="C00000"/>
                </a:solidFill>
              </a:rPr>
              <a:t>9</a:t>
            </a:r>
            <a:r>
              <a:rPr lang="ru-RU" sz="2800" b="1" dirty="0" smtClean="0">
                <a:solidFill>
                  <a:srgbClr val="C00000"/>
                </a:solidFill>
              </a:rPr>
              <a:t>. Общественно-педагогическая  активность педагога :</a:t>
            </a:r>
            <a:r>
              <a:rPr lang="en-US" sz="2800" b="1" dirty="0" smtClean="0">
                <a:solidFill>
                  <a:srgbClr val="C00000"/>
                </a:solidFill>
              </a:rPr>
              <a:t>  </a:t>
            </a:r>
            <a:r>
              <a:rPr lang="ru-RU" sz="2800" b="1" dirty="0" smtClean="0">
                <a:solidFill>
                  <a:srgbClr val="C00000"/>
                </a:solidFill>
              </a:rPr>
              <a:t>участие в комиссиях, педагогических сообществах, в жюри 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</a:rPr>
              <a:t>конкурсов.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17410" name="Picture 2" descr="C:\Users\user\Desktop\Аттестация 2020\Белянина Ю.Н. аттестация\Дипломы ее\1279473-148-149-ser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027432"/>
            <a:ext cx="3168352" cy="4481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796" y="2108671"/>
            <a:ext cx="3219213" cy="4339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3340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88" y="347367"/>
            <a:ext cx="4285428" cy="6056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C:\Users\user\Pictures\Белянина\1 004 (3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484" y="347366"/>
            <a:ext cx="4340996" cy="5954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6474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ownloads\1 0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88640"/>
            <a:ext cx="4514495" cy="6196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3241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548680"/>
            <a:ext cx="727280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solidFill>
                  <a:srgbClr val="002060"/>
                </a:solidFill>
              </a:rPr>
              <a:t>                   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548681"/>
            <a:ext cx="77048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      10. </a:t>
            </a:r>
            <a:r>
              <a:rPr lang="ru-RU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Позитивные результаты </a:t>
            </a: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работы 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 </a:t>
            </a:r>
            <a:r>
              <a:rPr lang="ru-RU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воспитанниками</a:t>
            </a:r>
          </a:p>
        </p:txBody>
      </p:sp>
      <p:pic>
        <p:nvPicPr>
          <p:cNvPr id="4098" name="Picture 2" descr="C:\Users\user\Pictures\Белянина\Сканировать10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02788"/>
            <a:ext cx="3569872" cy="5049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Pictures\Белянина\Сканировать10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957" y="1502788"/>
            <a:ext cx="3569872" cy="5049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8434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548680"/>
            <a:ext cx="727280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solidFill>
                  <a:srgbClr val="002060"/>
                </a:solidFill>
              </a:rPr>
              <a:t>                   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5122" name="Picture 2" descr="C:\Users\user\Pictures\Белянина\Сканировать10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179" y="260648"/>
            <a:ext cx="4460409" cy="630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4562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332656"/>
            <a:ext cx="84969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11. Качество взаимодействия с родителями.</a:t>
            </a:r>
            <a:endParaRPr lang="ru-RU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 descr="C:\Users\user\Pictures\Белянина\Сканировать100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883"/>
            <a:ext cx="3942641" cy="5576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Pictures\Белянина\Сканировать100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82227"/>
            <a:ext cx="3973963" cy="5621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7866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Pictures\Белянина\Сканировать100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019" y="169592"/>
            <a:ext cx="4536504" cy="6416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1753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620688"/>
            <a:ext cx="74168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      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инновационного </a:t>
            </a:r>
            <a:endParaRPr lang="ru-RU" sz="32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педагогического  опыта на сайте</a:t>
            </a:r>
          </a:p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МДОУ «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№101»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C:\Users\user\Pictures\2020-08-07\скрин Белянин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77" y="3068960"/>
            <a:ext cx="7439550" cy="365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9" y="2420888"/>
            <a:ext cx="82089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https://ds101sar.schoolrm.ru/sveden/employees/11244/214805/?</a:t>
            </a:r>
            <a:r>
              <a:rPr lang="en-US" dirty="0" smtClean="0">
                <a:hlinkClick r:id="rId3"/>
              </a:rPr>
              <a:t>bitrix_include_areas=N&amp;clear_cache=Y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476672"/>
            <a:ext cx="82809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12. Работа с детьми из социально- неблагополучных семей.</a:t>
            </a:r>
            <a:endParaRPr lang="ru-RU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4" name="Picture 2" descr="C:\Users\user\Pictures\Белянина\Сканировать100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403" y="1428082"/>
            <a:ext cx="3647218" cy="515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7669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548680"/>
            <a:ext cx="727280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solidFill>
                  <a:srgbClr val="002060"/>
                </a:solidFill>
              </a:rPr>
              <a:t>                   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3393" y="188640"/>
            <a:ext cx="921702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Участие  педагога </a:t>
            </a:r>
            <a:endParaRPr lang="ru-RU" sz="28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профессиональных  </a:t>
            </a:r>
          </a:p>
          <a:p>
            <a:pPr algn="ctr"/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конкурсах</a:t>
            </a:r>
            <a:endParaRPr lang="ru-RU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66" name="Picture 2" descr="C:\Users\user\Desktop\Аттестация 2020\Аттестация Белянина\Дипломы ее\1215755-002-014-ser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88" y="1600197"/>
            <a:ext cx="3600400" cy="5087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user\Desktop\Аттестация 2020\Аттестация Белянина\Дипломы ее\Сканировать100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573635"/>
            <a:ext cx="3428394" cy="4848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8482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548680"/>
            <a:ext cx="727280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solidFill>
                  <a:srgbClr val="002060"/>
                </a:solidFill>
              </a:rPr>
              <a:t>                   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04664"/>
            <a:ext cx="4024313" cy="568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 descr="C:\Users\user\Pictures\Белянина\Сканировать100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215" y="434460"/>
            <a:ext cx="3961243" cy="5603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6902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463" y="864915"/>
            <a:ext cx="3938885" cy="5567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 descr="C:\Users\user\Pictures\Белянина\Сканировать100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58448"/>
            <a:ext cx="3881617" cy="5490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user\Downloads\4177-912187-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692694"/>
            <a:ext cx="3863915" cy="5466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7443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548680"/>
            <a:ext cx="727280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solidFill>
                  <a:srgbClr val="002060"/>
                </a:solidFill>
              </a:rPr>
              <a:t>                   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260648"/>
            <a:ext cx="82089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Награды и поощрения педагога 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108" y="1241713"/>
            <a:ext cx="3726301" cy="5269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 descr="C:\Users\user\Desktop\Аттестация 2020\Белянина Ю.Н. аттестация\Дипломы ее\Сканировать1 (2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6" r="5060" b="3742"/>
          <a:stretch/>
        </p:blipFill>
        <p:spPr bwMode="auto">
          <a:xfrm>
            <a:off x="4932040" y="1302732"/>
            <a:ext cx="3713108" cy="5044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0555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user\Desktop\Аттестация 2020\Белянина Ю.Н. аттестация\Дипломы ее\Сканировать10001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6249"/>
            <a:ext cx="4392488" cy="6213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user\Desktop\Аттестация 2020\Белянина Ю.Н. аттестация\Дипломы ее\Сканировать10002 (2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2" r="4080" b="3553"/>
          <a:stretch/>
        </p:blipFill>
        <p:spPr bwMode="auto">
          <a:xfrm>
            <a:off x="4864444" y="412394"/>
            <a:ext cx="4114085" cy="6231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6747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260648"/>
            <a:ext cx="75608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91680" y="2967335"/>
            <a:ext cx="55446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703678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548680"/>
            <a:ext cx="727280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solidFill>
                  <a:srgbClr val="002060"/>
                </a:solidFill>
              </a:rPr>
              <a:t>                   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404665"/>
            <a:ext cx="79208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Участие  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инновационной  </a:t>
            </a:r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</a:t>
            </a: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(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экспериментальной ) деятельности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096" y="1772816"/>
            <a:ext cx="3460592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854" y="1772817"/>
            <a:ext cx="3869002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190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548680"/>
            <a:ext cx="727280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solidFill>
                  <a:srgbClr val="002060"/>
                </a:solidFill>
              </a:rPr>
              <a:t>                   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user\Pictures\Белянина\Сканировать1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783" y="188640"/>
            <a:ext cx="4460409" cy="630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2874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99792" y="692696"/>
            <a:ext cx="417646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8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8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Наставничество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790096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548680"/>
            <a:ext cx="727280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solidFill>
                  <a:srgbClr val="002060"/>
                </a:solidFill>
              </a:rPr>
              <a:t>                   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548680"/>
            <a:ext cx="820891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</a:t>
            </a: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Наличие  публикаций. </a:t>
            </a:r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</a:p>
          <a:p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endParaRPr lang="ru-RU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 descr="C:\Users\user\Desktop\Аттестация 2020\Аттестация Белянина\Дипломы ее\Сканировать10001 (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1294494"/>
            <a:ext cx="3840189" cy="5432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er\Desktop\Аттестация 2020\Аттестация Белянина\Дипломы ее\НО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441232"/>
            <a:ext cx="3779520" cy="5346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112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38137"/>
            <a:ext cx="4419600" cy="621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8400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548680"/>
            <a:ext cx="727280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solidFill>
                  <a:srgbClr val="002060"/>
                </a:solidFill>
              </a:rPr>
              <a:t>                   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8194" name="Picture 2" descr="C:\Users\user\Desktop\Аттестация 2020\Аттестация Русяева\Дипломы\страна талантов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82" y="535590"/>
            <a:ext cx="4051952" cy="5730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user\Desktop\Аттестация 2020\Аттестация Белянина\Дипломы ее\Безымянный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960" y="633410"/>
            <a:ext cx="4000500" cy="559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855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7449</TotalTime>
  <Words>298</Words>
  <Application>Microsoft Office PowerPoint</Application>
  <PresentationFormat>Экран (4:3)</PresentationFormat>
  <Paragraphs>81</Paragraphs>
  <Slides>37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наталья</dc:creator>
  <cp:lastModifiedBy>user</cp:lastModifiedBy>
  <cp:revision>687</cp:revision>
  <dcterms:created xsi:type="dcterms:W3CDTF">2013-10-20T12:30:01Z</dcterms:created>
  <dcterms:modified xsi:type="dcterms:W3CDTF">2020-09-08T05:44:45Z</dcterms:modified>
</cp:coreProperties>
</file>