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2" autoAdjust="0"/>
    <p:restoredTop sz="94630" autoAdjust="0"/>
  </p:normalViewPr>
  <p:slideViewPr>
    <p:cSldViewPr snapToGrid="0">
      <p:cViewPr varScale="1">
        <p:scale>
          <a:sx n="61" d="100"/>
          <a:sy n="61" d="100"/>
        </p:scale>
        <p:origin x="229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1660F-6138-4904-9E88-B6918ABF6958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A8861-32F5-4B33-BFD7-A4C0F9382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643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E1857-6430-42FA-ACDC-0BCF11C28864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1143000"/>
            <a:ext cx="2133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3F18B-EE6A-48A9-962D-4BDB89167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114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2200" y="1143000"/>
            <a:ext cx="21336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3F18B-EE6A-48A9-962D-4BDB89167BF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627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6813" y="3632202"/>
            <a:ext cx="4950338" cy="326846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6813" y="6900661"/>
            <a:ext cx="4950338" cy="162685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6C54-18BA-47F6-94D1-75F45D171614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23789" y="6241674"/>
            <a:ext cx="1046605" cy="1129239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7500" y="6542671"/>
            <a:ext cx="438734" cy="527403"/>
          </a:xfrm>
        </p:spPr>
        <p:txBody>
          <a:bodyPr/>
          <a:lstStyle/>
          <a:p>
            <a:fld id="{71190BA5-7DA7-46D7-9C0C-43BEBABBE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3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880533"/>
            <a:ext cx="4943989" cy="4502391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6289178"/>
            <a:ext cx="4943989" cy="2247359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6C54-18BA-47F6-94D1-75F45D171614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4573873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4685981"/>
            <a:ext cx="438734" cy="527403"/>
          </a:xfrm>
        </p:spPr>
        <p:txBody>
          <a:bodyPr/>
          <a:lstStyle/>
          <a:p>
            <a:fld id="{71190BA5-7DA7-46D7-9C0C-43BEBABBE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86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093" y="880534"/>
            <a:ext cx="4582190" cy="4182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11979" y="5063067"/>
            <a:ext cx="4240416" cy="5503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6289178"/>
            <a:ext cx="4943989" cy="2247359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6C54-18BA-47F6-94D1-75F45D171614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44" y="4573873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4685981"/>
            <a:ext cx="438734" cy="527403"/>
          </a:xfrm>
        </p:spPr>
        <p:txBody>
          <a:bodyPr/>
          <a:lstStyle/>
          <a:p>
            <a:fld id="{71190BA5-7DA7-46D7-9C0C-43BEBABBE8D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356238" y="93600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27150" y="4196553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6985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3522136"/>
            <a:ext cx="4943989" cy="393588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7484534"/>
            <a:ext cx="4943989" cy="105389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6C54-18BA-47F6-94D1-75F45D171614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7093176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7197794"/>
            <a:ext cx="438734" cy="527403"/>
          </a:xfrm>
        </p:spPr>
        <p:txBody>
          <a:bodyPr/>
          <a:lstStyle/>
          <a:p>
            <a:fld id="{71190BA5-7DA7-46D7-9C0C-43BEBABBE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92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41093" y="880534"/>
            <a:ext cx="4582190" cy="4182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56811" y="6273800"/>
            <a:ext cx="5016219" cy="121073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1" y="7484534"/>
            <a:ext cx="5016219" cy="105389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6C54-18BA-47F6-94D1-75F45D171614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44" y="7093176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7197794"/>
            <a:ext cx="438734" cy="527403"/>
          </a:xfrm>
        </p:spPr>
        <p:txBody>
          <a:bodyPr/>
          <a:lstStyle/>
          <a:p>
            <a:fld id="{71190BA5-7DA7-46D7-9C0C-43BEBABBE8D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356238" y="93600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7150" y="4196553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6436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906255"/>
            <a:ext cx="4943988" cy="4160029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56812" y="6273800"/>
            <a:ext cx="4943989" cy="121073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7484534"/>
            <a:ext cx="4943989" cy="105389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6C54-18BA-47F6-94D1-75F45D171614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7093176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7197794"/>
            <a:ext cx="438734" cy="527403"/>
          </a:xfrm>
        </p:spPr>
        <p:txBody>
          <a:bodyPr/>
          <a:lstStyle/>
          <a:p>
            <a:fld id="{71190BA5-7DA7-46D7-9C0C-43BEBABBE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400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6C54-18BA-47F6-94D1-75F45D171614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0BA5-7DA7-46D7-9C0C-43BEBABBE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870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8901" y="906254"/>
            <a:ext cx="1242099" cy="7632180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56812" y="906254"/>
            <a:ext cx="3537261" cy="76321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6C54-18BA-47F6-94D1-75F45D171614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0BA5-7DA7-46D7-9C0C-43BEBABBE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66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01" y="901492"/>
            <a:ext cx="4941899" cy="18501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6812" y="3081867"/>
            <a:ext cx="4943989" cy="54565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6C54-18BA-47F6-94D1-75F45D171614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0BA5-7DA7-46D7-9C0C-43BEBABBE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0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2996590"/>
            <a:ext cx="4943989" cy="212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5173133"/>
            <a:ext cx="4943989" cy="12428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6C54-18BA-47F6-94D1-75F45D171614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4573873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4685981"/>
            <a:ext cx="438734" cy="527403"/>
          </a:xfrm>
        </p:spPr>
        <p:txBody>
          <a:bodyPr/>
          <a:lstStyle/>
          <a:p>
            <a:fld id="{71190BA5-7DA7-46D7-9C0C-43BEBABBE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10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6813" y="3086354"/>
            <a:ext cx="2398148" cy="544179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2981" y="3086354"/>
            <a:ext cx="2397820" cy="544179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6C54-18BA-47F6-94D1-75F45D171614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1137909"/>
            <a:ext cx="438734" cy="527403"/>
          </a:xfrm>
        </p:spPr>
        <p:txBody>
          <a:bodyPr/>
          <a:lstStyle/>
          <a:p>
            <a:fld id="{71190BA5-7DA7-46D7-9C0C-43BEBABBE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580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9014" y="3216238"/>
            <a:ext cx="2155947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6811" y="4048617"/>
            <a:ext cx="2398149" cy="448601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2116" y="3211575"/>
            <a:ext cx="2154929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00286" y="4043954"/>
            <a:ext cx="2396760" cy="448601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6C54-18BA-47F6-94D1-75F45D171614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1137909"/>
            <a:ext cx="438734" cy="527403"/>
          </a:xfrm>
        </p:spPr>
        <p:txBody>
          <a:bodyPr/>
          <a:lstStyle/>
          <a:p>
            <a:fld id="{71190BA5-7DA7-46D7-9C0C-43BEBABBE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47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00" y="901492"/>
            <a:ext cx="4941900" cy="18501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6C54-18BA-47F6-94D1-75F45D171614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0BA5-7DA7-46D7-9C0C-43BEBABBE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76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6C54-18BA-47F6-94D1-75F45D171614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0BA5-7DA7-46D7-9C0C-43BEBABBE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062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1" y="644350"/>
            <a:ext cx="1972188" cy="1410228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7620" y="644352"/>
            <a:ext cx="2843180" cy="782161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1" y="2309108"/>
            <a:ext cx="1972188" cy="61568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6C54-18BA-47F6-94D1-75F45D171614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1027281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0BA5-7DA7-46D7-9C0C-43BEBABBE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76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6934200"/>
            <a:ext cx="4943989" cy="81862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56812" y="917172"/>
            <a:ext cx="4943989" cy="556829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7752821"/>
            <a:ext cx="4943989" cy="71314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6C54-18BA-47F6-94D1-75F45D171614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7093176"/>
            <a:ext cx="1018767" cy="73378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7197794"/>
            <a:ext cx="438734" cy="527403"/>
          </a:xfrm>
        </p:spPr>
        <p:txBody>
          <a:bodyPr/>
          <a:lstStyle/>
          <a:p>
            <a:fld id="{71190BA5-7DA7-46D7-9C0C-43BEBABBE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3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330200"/>
            <a:ext cx="1485900" cy="9589129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15316" y="411"/>
            <a:ext cx="1464204" cy="9898732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37160" cy="990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8900" y="901492"/>
            <a:ext cx="4941900" cy="18501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3081867"/>
            <a:ext cx="4943989" cy="561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29300" y="8861796"/>
            <a:ext cx="574785" cy="534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76C54-18BA-47F6-94D1-75F45D171614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6811" y="8862836"/>
            <a:ext cx="4287366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83421" y="1137909"/>
            <a:ext cx="438734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71190BA5-7DA7-46D7-9C0C-43BEBABBE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42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0" y="398736"/>
            <a:ext cx="6354679" cy="869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4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53" y="754774"/>
            <a:ext cx="5104247" cy="8830660"/>
          </a:xfrm>
        </p:spPr>
      </p:pic>
    </p:spTree>
    <p:extLst>
      <p:ext uri="{BB962C8B-B14F-4D97-AF65-F5344CB8AC3E}">
        <p14:creationId xmlns:p14="http://schemas.microsoft.com/office/powerpoint/2010/main" val="304694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0" y="534055"/>
            <a:ext cx="5785642" cy="8846427"/>
          </a:xfrm>
        </p:spPr>
      </p:pic>
    </p:spTree>
    <p:extLst>
      <p:ext uri="{BB962C8B-B14F-4D97-AF65-F5344CB8AC3E}">
        <p14:creationId xmlns:p14="http://schemas.microsoft.com/office/powerpoint/2010/main" val="7079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90" y="677917"/>
            <a:ext cx="5580993" cy="7851228"/>
          </a:xfrm>
        </p:spPr>
      </p:pic>
    </p:spTree>
    <p:extLst>
      <p:ext uri="{BB962C8B-B14F-4D97-AF65-F5344CB8AC3E}">
        <p14:creationId xmlns:p14="http://schemas.microsoft.com/office/powerpoint/2010/main" val="154579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16" y="530773"/>
            <a:ext cx="5846929" cy="8613227"/>
          </a:xfrm>
        </p:spPr>
      </p:pic>
    </p:spTree>
    <p:extLst>
      <p:ext uri="{BB962C8B-B14F-4D97-AF65-F5344CB8AC3E}">
        <p14:creationId xmlns:p14="http://schemas.microsoft.com/office/powerpoint/2010/main" val="104061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72" y="606315"/>
            <a:ext cx="5529052" cy="8600747"/>
          </a:xfrm>
        </p:spPr>
      </p:pic>
    </p:spTree>
    <p:extLst>
      <p:ext uri="{BB962C8B-B14F-4D97-AF65-F5344CB8AC3E}">
        <p14:creationId xmlns:p14="http://schemas.microsoft.com/office/powerpoint/2010/main" val="227682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76" y="755460"/>
            <a:ext cx="5319924" cy="7947105"/>
          </a:xfrm>
        </p:spPr>
      </p:pic>
    </p:spTree>
    <p:extLst>
      <p:ext uri="{BB962C8B-B14F-4D97-AF65-F5344CB8AC3E}">
        <p14:creationId xmlns:p14="http://schemas.microsoft.com/office/powerpoint/2010/main" val="41987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309" y="1965646"/>
            <a:ext cx="6160670" cy="6716712"/>
          </a:xfrm>
        </p:spPr>
      </p:pic>
    </p:spTree>
    <p:extLst>
      <p:ext uri="{BB962C8B-B14F-4D97-AF65-F5344CB8AC3E}">
        <p14:creationId xmlns:p14="http://schemas.microsoft.com/office/powerpoint/2010/main" val="101739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95" y="311150"/>
            <a:ext cx="6135005" cy="9594850"/>
          </a:xfrm>
        </p:spPr>
      </p:pic>
    </p:spTree>
    <p:extLst>
      <p:ext uri="{BB962C8B-B14F-4D97-AF65-F5344CB8AC3E}">
        <p14:creationId xmlns:p14="http://schemas.microsoft.com/office/powerpoint/2010/main" val="99518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29" y="584490"/>
            <a:ext cx="5374071" cy="7834296"/>
          </a:xfrm>
        </p:spPr>
      </p:pic>
    </p:spTree>
    <p:extLst>
      <p:ext uri="{BB962C8B-B14F-4D97-AF65-F5344CB8AC3E}">
        <p14:creationId xmlns:p14="http://schemas.microsoft.com/office/powerpoint/2010/main" val="157249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583324"/>
            <a:ext cx="6438900" cy="8639503"/>
          </a:xfrm>
        </p:spPr>
      </p:pic>
    </p:spTree>
    <p:extLst>
      <p:ext uri="{BB962C8B-B14F-4D97-AF65-F5344CB8AC3E}">
        <p14:creationId xmlns:p14="http://schemas.microsoft.com/office/powerpoint/2010/main" val="93587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23" y="552450"/>
            <a:ext cx="5751431" cy="8465426"/>
          </a:xfrm>
        </p:spPr>
      </p:pic>
    </p:spTree>
    <p:extLst>
      <p:ext uri="{BB962C8B-B14F-4D97-AF65-F5344CB8AC3E}">
        <p14:creationId xmlns:p14="http://schemas.microsoft.com/office/powerpoint/2010/main" val="38262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43" y="738350"/>
            <a:ext cx="6191250" cy="8673663"/>
          </a:xfrm>
        </p:spPr>
      </p:pic>
    </p:spTree>
    <p:extLst>
      <p:ext uri="{BB962C8B-B14F-4D97-AF65-F5344CB8AC3E}">
        <p14:creationId xmlns:p14="http://schemas.microsoft.com/office/powerpoint/2010/main" val="2971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86" y="443406"/>
            <a:ext cx="6306455" cy="8416815"/>
          </a:xfrm>
        </p:spPr>
      </p:pic>
    </p:spTree>
    <p:extLst>
      <p:ext uri="{BB962C8B-B14F-4D97-AF65-F5344CB8AC3E}">
        <p14:creationId xmlns:p14="http://schemas.microsoft.com/office/powerpoint/2010/main" val="22295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8" y="329136"/>
            <a:ext cx="6077855" cy="9399721"/>
          </a:xfrm>
        </p:spPr>
      </p:pic>
    </p:spTree>
    <p:extLst>
      <p:ext uri="{BB962C8B-B14F-4D97-AF65-F5344CB8AC3E}">
        <p14:creationId xmlns:p14="http://schemas.microsoft.com/office/powerpoint/2010/main" val="2568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36179"/>
            <a:ext cx="6248400" cy="9228083"/>
          </a:xfrm>
        </p:spPr>
      </p:pic>
    </p:spTree>
    <p:extLst>
      <p:ext uri="{BB962C8B-B14F-4D97-AF65-F5344CB8AC3E}">
        <p14:creationId xmlns:p14="http://schemas.microsoft.com/office/powerpoint/2010/main" val="423674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2" y="259474"/>
            <a:ext cx="5830205" cy="9010650"/>
          </a:xfrm>
        </p:spPr>
      </p:pic>
    </p:spTree>
    <p:extLst>
      <p:ext uri="{BB962C8B-B14F-4D97-AF65-F5344CB8AC3E}">
        <p14:creationId xmlns:p14="http://schemas.microsoft.com/office/powerpoint/2010/main" val="254866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97" y="359322"/>
            <a:ext cx="5887355" cy="9415298"/>
          </a:xfrm>
        </p:spPr>
      </p:pic>
    </p:spTree>
    <p:extLst>
      <p:ext uri="{BB962C8B-B14F-4D97-AF65-F5344CB8AC3E}">
        <p14:creationId xmlns:p14="http://schemas.microsoft.com/office/powerpoint/2010/main" val="237442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52" y="395451"/>
            <a:ext cx="6210300" cy="9156700"/>
          </a:xfrm>
        </p:spPr>
      </p:pic>
    </p:spTree>
    <p:extLst>
      <p:ext uri="{BB962C8B-B14F-4D97-AF65-F5344CB8AC3E}">
        <p14:creationId xmlns:p14="http://schemas.microsoft.com/office/powerpoint/2010/main" val="3468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375524"/>
            <a:ext cx="6610350" cy="9341290"/>
          </a:xfrm>
        </p:spPr>
      </p:pic>
    </p:spTree>
    <p:extLst>
      <p:ext uri="{BB962C8B-B14F-4D97-AF65-F5344CB8AC3E}">
        <p14:creationId xmlns:p14="http://schemas.microsoft.com/office/powerpoint/2010/main" val="363831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97" y="901492"/>
            <a:ext cx="5563505" cy="8556078"/>
          </a:xfrm>
        </p:spPr>
      </p:pic>
    </p:spTree>
    <p:extLst>
      <p:ext uri="{BB962C8B-B14F-4D97-AF65-F5344CB8AC3E}">
        <p14:creationId xmlns:p14="http://schemas.microsoft.com/office/powerpoint/2010/main" val="75965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95" y="105760"/>
            <a:ext cx="5868305" cy="9800240"/>
          </a:xfrm>
        </p:spPr>
      </p:pic>
    </p:spTree>
    <p:extLst>
      <p:ext uri="{BB962C8B-B14F-4D97-AF65-F5344CB8AC3E}">
        <p14:creationId xmlns:p14="http://schemas.microsoft.com/office/powerpoint/2010/main" val="251323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67" y="725214"/>
            <a:ext cx="5867401" cy="4524703"/>
          </a:xfrm>
        </p:spPr>
      </p:pic>
    </p:spTree>
    <p:extLst>
      <p:ext uri="{BB962C8B-B14F-4D97-AF65-F5344CB8AC3E}">
        <p14:creationId xmlns:p14="http://schemas.microsoft.com/office/powerpoint/2010/main" val="197768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5" y="545225"/>
            <a:ext cx="6382655" cy="8882555"/>
          </a:xfrm>
        </p:spPr>
      </p:pic>
    </p:spTree>
    <p:extLst>
      <p:ext uri="{BB962C8B-B14F-4D97-AF65-F5344CB8AC3E}">
        <p14:creationId xmlns:p14="http://schemas.microsoft.com/office/powerpoint/2010/main" val="205135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19" y="130066"/>
            <a:ext cx="5896881" cy="9652000"/>
          </a:xfrm>
        </p:spPr>
      </p:pic>
    </p:spTree>
    <p:extLst>
      <p:ext uri="{BB962C8B-B14F-4D97-AF65-F5344CB8AC3E}">
        <p14:creationId xmlns:p14="http://schemas.microsoft.com/office/powerpoint/2010/main" val="5675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37" y="1"/>
            <a:ext cx="5745780" cy="9333186"/>
          </a:xfrm>
        </p:spPr>
      </p:pic>
    </p:spTree>
    <p:extLst>
      <p:ext uri="{BB962C8B-B14F-4D97-AF65-F5344CB8AC3E}">
        <p14:creationId xmlns:p14="http://schemas.microsoft.com/office/powerpoint/2010/main" val="127811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53" y="562382"/>
            <a:ext cx="5502447" cy="8849632"/>
          </a:xfrm>
        </p:spPr>
      </p:pic>
    </p:spTree>
    <p:extLst>
      <p:ext uri="{BB962C8B-B14F-4D97-AF65-F5344CB8AC3E}">
        <p14:creationId xmlns:p14="http://schemas.microsoft.com/office/powerpoint/2010/main" val="370581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76" y="772510"/>
            <a:ext cx="5504414" cy="8103476"/>
          </a:xfrm>
        </p:spPr>
      </p:pic>
    </p:spTree>
    <p:extLst>
      <p:ext uri="{BB962C8B-B14F-4D97-AF65-F5344CB8AC3E}">
        <p14:creationId xmlns:p14="http://schemas.microsoft.com/office/powerpoint/2010/main" val="109123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0" y="773824"/>
            <a:ext cx="5673430" cy="8196755"/>
          </a:xfrm>
        </p:spPr>
      </p:pic>
    </p:spTree>
    <p:extLst>
      <p:ext uri="{BB962C8B-B14F-4D97-AF65-F5344CB8AC3E}">
        <p14:creationId xmlns:p14="http://schemas.microsoft.com/office/powerpoint/2010/main" val="37980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98" y="693957"/>
            <a:ext cx="5693677" cy="8654995"/>
          </a:xfrm>
        </p:spPr>
      </p:pic>
    </p:spTree>
    <p:extLst>
      <p:ext uri="{BB962C8B-B14F-4D97-AF65-F5344CB8AC3E}">
        <p14:creationId xmlns:p14="http://schemas.microsoft.com/office/powerpoint/2010/main" val="294985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82668"/>
            <a:ext cx="5553698" cy="9086422"/>
          </a:xfrm>
        </p:spPr>
      </p:pic>
    </p:spTree>
    <p:extLst>
      <p:ext uri="{BB962C8B-B14F-4D97-AF65-F5344CB8AC3E}">
        <p14:creationId xmlns:p14="http://schemas.microsoft.com/office/powerpoint/2010/main" val="207407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42" y="497928"/>
            <a:ext cx="4942271" cy="8835259"/>
          </a:xfrm>
        </p:spPr>
      </p:pic>
    </p:spTree>
    <p:extLst>
      <p:ext uri="{BB962C8B-B14F-4D97-AF65-F5344CB8AC3E}">
        <p14:creationId xmlns:p14="http://schemas.microsoft.com/office/powerpoint/2010/main" val="100615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</TotalTime>
  <Words>1</Words>
  <Application>Microsoft Office PowerPoint</Application>
  <PresentationFormat>Лист A4 (210x297 мм)</PresentationFormat>
  <Paragraphs>1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2017-08-10T06:33:04Z</dcterms:created>
  <dcterms:modified xsi:type="dcterms:W3CDTF">2017-08-10T12:15:17Z</dcterms:modified>
</cp:coreProperties>
</file>