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6" name="Shape 16"/>
          <p:cNvGrpSpPr/>
          <p:nvPr/>
        </p:nvGrpSpPr>
        <p:grpSpPr>
          <a:xfrm>
            <a:off x="211665" y="5353963"/>
            <a:ext cx="8723376" cy="1331580"/>
            <a:chOff x="0" y="0"/>
            <a:chExt cx="8723376" cy="1331580"/>
          </a:xfrm>
        </p:grpSpPr>
        <p:sp>
          <p:nvSpPr>
            <p:cNvPr id="17" name="Shape 17"/>
            <p:cNvSpPr/>
            <p:nvPr/>
          </p:nvSpPr>
          <p:spPr>
            <a:xfrm>
              <a:off x="5843257" y="145222"/>
              <a:ext cx="2880118" cy="71494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Shape 18"/>
            <p:cNvSpPr/>
            <p:nvPr/>
          </p:nvSpPr>
          <p:spPr>
            <a:xfrm>
              <a:off x="2410742" y="16756"/>
              <a:ext cx="5551627" cy="851228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2620418" y="29044"/>
              <a:ext cx="5474993" cy="77526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5404746" y="15639"/>
              <a:ext cx="3312244" cy="65238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0"/>
              <a:ext cx="8723376" cy="133158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lvl="0">
              <a:defRPr sz="44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 anchor="ctr"/>
          <a:lstStyle>
            <a:defPPr/>
            <a:lvl1pPr lvl="0" algn="l"/>
            <a:lvl2pPr lvl="1" algn="l"/>
            <a:lvl3pPr lvl="2" algn="l"/>
            <a:lvl4pPr lvl="3" algn="l"/>
            <a:lvl5pPr lvl="4" algn="l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spTree>
      <p:nvGrpSpPr>
        <p:cNvPr id="1" name="Group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grpSp>
        <p:nvGrpSpPr>
          <p:cNvPr id="102" name="Shape 102"/>
          <p:cNvGrpSpPr/>
          <p:nvPr/>
        </p:nvGrpSpPr>
        <p:grpSpPr>
          <a:xfrm>
            <a:off x="211665" y="714191"/>
            <a:ext cx="8723376" cy="1331579"/>
            <a:chOff x="0" y="0"/>
            <a:chExt cx="8723376" cy="1331579"/>
          </a:xfrm>
        </p:grpSpPr>
        <p:sp>
          <p:nvSpPr>
            <p:cNvPr id="103" name="Shape 103"/>
            <p:cNvSpPr/>
            <p:nvPr/>
          </p:nvSpPr>
          <p:spPr>
            <a:xfrm>
              <a:off x="5843257" y="145222"/>
              <a:ext cx="2880118" cy="71494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2410742" y="16756"/>
              <a:ext cx="5551627" cy="851228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2620418" y="29044"/>
              <a:ext cx="5474993" cy="77526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5404746" y="15639"/>
              <a:ext cx="3312244" cy="65238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0" y="0"/>
              <a:ext cx="8723376" cy="133157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6629400" y="1447800"/>
            <a:ext cx="2057400" cy="4487333"/>
          </a:xfrm>
          <a:prstGeom prst="rect">
            <a:avLst/>
          </a:prstGeom>
        </p:spPr>
        <p:txBody>
          <a:bodyPr vert="eaVert" anchor="ctr"/>
          <a:lstStyle>
            <a:defPPr/>
            <a:lvl1pPr lvl="0" algn="l">
              <a:defRPr>
                <a:solidFill>
                  <a:schemeClr val="tx2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6019800" cy="4487334"/>
          </a:xfrm>
          <a:prstGeom prst="rect">
            <a:avLst/>
          </a:prstGeom>
        </p:spPr>
        <p:txBody>
          <a:bodyPr vert="eaVert"/>
          <a:lstStyle>
            <a:defPPr/>
            <a:lvl1pPr lvl="0">
              <a:buClr>
                <a:schemeClr val="accent1"/>
              </a:buClr>
            </a:lvl1pPr>
            <a:lvl2pPr lvl="1">
              <a:buClr>
                <a:schemeClr val="accent1"/>
              </a:buClr>
            </a:lvl2pPr>
            <a:lvl3pPr lvl="2">
              <a:buClr>
                <a:schemeClr val="accent1"/>
              </a:buClr>
            </a:lvl3pPr>
            <a:lvl4pPr lvl="3">
              <a:buClr>
                <a:schemeClr val="accent1"/>
              </a:buClr>
            </a:lvl4pPr>
            <a:lvl5pPr lvl="4">
              <a:buClr>
                <a:schemeClr val="accent1"/>
              </a:buCl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le and Subtitle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6047438" y="4203592"/>
            <a:ext cx="2876429" cy="714025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2706"/>
              <a:gd name="ODFBottom" fmla="val 640"/>
              <a:gd name="ODFWidth" fmla="val 2706"/>
              <a:gd name="ODFHeight" fmla="val 640"/>
            </a:gdLst>
            <a:ahLst/>
            <a:cxnLst/>
            <a:rect l="OXMLTextRectL" t="OXMLTextRectT" r="OXMLTextRectR" b="OXMLTextRect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2619320" y="4075290"/>
            <a:ext cx="5544515" cy="850138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16"/>
              <a:gd name="ODFBottom" fmla="val 762"/>
              <a:gd name="ODFWidth" fmla="val 5216"/>
              <a:gd name="ODFHeight" fmla="val 762"/>
            </a:gdLst>
            <a:ahLst/>
            <a:cxnLst/>
            <a:rect l="OXMLTextRectL" t="OXMLTextRectT" r="OXMLTextRectR" b="OXMLTextRect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2828728" y="4087562"/>
            <a:ext cx="5467979" cy="774272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144"/>
              <a:gd name="ODFBottom" fmla="val 694"/>
              <a:gd name="ODFWidth" fmla="val 5144"/>
              <a:gd name="ODFHeight" fmla="val 694"/>
            </a:gdLst>
            <a:ahLst/>
            <a:cxnLst/>
            <a:rect l="OXMLTextRectL" t="OXMLTextRectT" r="OXMLTextRectR" b="OXMLTextRect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5609489" y="4074174"/>
            <a:ext cx="3308000" cy="651549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3112"/>
              <a:gd name="ODFBottom" fmla="val 584"/>
              <a:gd name="ODFWidth" fmla="val 3112"/>
              <a:gd name="ODFHeight" fmla="val 584"/>
            </a:gdLst>
            <a:ahLst/>
            <a:cxnLst/>
            <a:rect l="OXMLTextRectL" t="OXMLTextRectT" r="OXMLTextRectR" b="OXMLTextRect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11665" y="4058555"/>
            <a:ext cx="8723376" cy="1329873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8196"/>
              <a:gd name="ODFBottom" fmla="val 1192"/>
              <a:gd name="ODFWidth" fmla="val 8196"/>
              <a:gd name="ODFHeight" fmla="val 1192"/>
            </a:gdLst>
            <a:ahLst/>
            <a:cxnLst/>
            <a:rect l="OXMLTextRectL" t="OXMLTextRectT" r="OXMLTextRectR" b="OXMLTextRect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lvl="0" algn="ctr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367365" y="1437448"/>
            <a:ext cx="6417733" cy="939801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marL="0" lv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152" y="2679192"/>
            <a:ext cx="3822191" cy="34472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Group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0" name="Shape 60"/>
          <p:cNvGrpSpPr/>
          <p:nvPr/>
        </p:nvGrpSpPr>
        <p:grpSpPr>
          <a:xfrm>
            <a:off x="211665" y="714191"/>
            <a:ext cx="8723376" cy="1329874"/>
            <a:chOff x="0" y="0"/>
            <a:chExt cx="8723376" cy="1329874"/>
          </a:xfrm>
        </p:grpSpPr>
        <p:sp>
          <p:nvSpPr>
            <p:cNvPr id="61" name="Shape 61"/>
            <p:cNvSpPr/>
            <p:nvPr/>
          </p:nvSpPr>
          <p:spPr>
            <a:xfrm>
              <a:off x="5835773" y="145036"/>
              <a:ext cx="2876429" cy="714026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2407654" y="16734"/>
              <a:ext cx="5544515" cy="85013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2617062" y="29007"/>
              <a:ext cx="5467980" cy="77427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5397824" y="15619"/>
              <a:ext cx="3308000" cy="6515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0"/>
              <a:ext cx="8723376" cy="132987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  <a:prstGeom prst="rect">
            <a:avLst/>
          </a:prstGeom>
        </p:spPr>
        <p:txBody>
          <a:bodyPr anchor="ctr"/>
          <a:lstStyle>
            <a:defPPr/>
            <a:lvl1pPr marL="0" lvl="0" indent="0" algn="ctr">
              <a:buNone/>
              <a:defRPr sz="24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4"/>
          </p:nvPr>
        </p:nvSpPr>
        <p:spPr>
          <a:xfrm>
            <a:off x="677332" y="3429000"/>
            <a:ext cx="3820054" cy="2697163"/>
          </a:xfrm>
          <a:prstGeom prst="rect">
            <a:avLst/>
          </a:prstGeom>
        </p:spPr>
        <p:txBody>
          <a:bodyPr/>
          <a:lstStyle>
            <a:defPPr/>
            <a:lvl1pPr lvl="0">
              <a:defRPr sz="2000"/>
            </a:lvl1pPr>
            <a:lvl2pPr lvl="1">
              <a:defRPr sz="1800"/>
            </a:lvl2pPr>
            <a:lvl3pPr lvl="2">
              <a:defRPr sz="1600"/>
            </a:lvl3pPr>
            <a:lvl4pPr lvl="3">
              <a:defRPr sz="1400"/>
            </a:lvl4pPr>
            <a:lvl5pPr lvl="4">
              <a:defRPr sz="14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5"/>
          </p:nvPr>
        </p:nvSpPr>
        <p:spPr>
          <a:xfrm>
            <a:off x="4648200" y="2678113"/>
            <a:ext cx="3822191" cy="639761"/>
          </a:xfrm>
          <a:prstGeom prst="rect">
            <a:avLst/>
          </a:prstGeom>
        </p:spPr>
        <p:txBody>
          <a:bodyPr anchor="ctr"/>
          <a:lstStyle>
            <a:defPPr/>
            <a:lvl1pPr marL="0" lvl="0" indent="0" algn="ctr">
              <a:buNone/>
              <a:defRPr sz="24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6"/>
          </p:nvPr>
        </p:nvSpPr>
        <p:spPr>
          <a:xfrm>
            <a:off x="4645025" y="3429000"/>
            <a:ext cx="3822191" cy="2697163"/>
          </a:xfrm>
          <a:prstGeom prst="rect">
            <a:avLst/>
          </a:prstGeom>
        </p:spPr>
        <p:txBody>
          <a:bodyPr/>
          <a:lstStyle>
            <a:defPPr/>
            <a:lvl1pPr lvl="0">
              <a:defRPr sz="2000"/>
            </a:lvl1pPr>
            <a:lvl2pPr lvl="1">
              <a:defRPr sz="1800"/>
            </a:lvl2pPr>
            <a:lvl3pPr lvl="2">
              <a:defRPr sz="1600"/>
            </a:lvl3pPr>
            <a:lvl4pPr lvl="3">
              <a:defRPr sz="1400"/>
            </a:lvl4pPr>
            <a:lvl5pPr lvl="4">
              <a:defRPr sz="14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Title, Text and Object">
    <p:spTree>
      <p:nvGrpSpPr>
        <p:cNvPr id="1" name="Group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4"/>
          </p:nvPr>
        </p:nvSpPr>
        <p:spPr>
          <a:xfrm>
            <a:off x="914400" y="3581400"/>
            <a:ext cx="3352800" cy="1905000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marL="0" lv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grpSp>
        <p:nvGrpSpPr>
          <p:cNvPr id="89" name="Shape 89"/>
          <p:cNvGrpSpPr/>
          <p:nvPr/>
        </p:nvGrpSpPr>
        <p:grpSpPr>
          <a:xfrm>
            <a:off x="211665" y="714191"/>
            <a:ext cx="8723376" cy="1331579"/>
            <a:chOff x="0" y="0"/>
            <a:chExt cx="8723376" cy="1331579"/>
          </a:xfrm>
        </p:grpSpPr>
        <p:sp>
          <p:nvSpPr>
            <p:cNvPr id="90" name="Shape 90"/>
            <p:cNvSpPr/>
            <p:nvPr/>
          </p:nvSpPr>
          <p:spPr>
            <a:xfrm>
              <a:off x="5843257" y="145222"/>
              <a:ext cx="2880118" cy="71494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2410742" y="16756"/>
              <a:ext cx="5551627" cy="851228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2620418" y="29044"/>
              <a:ext cx="5474993" cy="77526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5404746" y="15639"/>
              <a:ext cx="3312244" cy="65238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0" y="0"/>
              <a:ext cx="8723376" cy="133157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 algn="l">
              <a:defRPr sz="3200">
                <a:solidFill>
                  <a:schemeClr val="tx2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</p:spPr>
        <p:txBody>
          <a:bodyPr anchor="ctr"/>
          <a:lstStyle>
            <a:defPPr/>
            <a:lvl1pPr lvl="0"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 lvl="1"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 lvl="2"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 lvl="3"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 lvl="4"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Title and Picture"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1" name="Shape 71"/>
          <p:cNvGrpSpPr/>
          <p:nvPr/>
        </p:nvGrpSpPr>
        <p:grpSpPr>
          <a:xfrm>
            <a:off x="211665" y="5353963"/>
            <a:ext cx="8723376" cy="1331580"/>
            <a:chOff x="0" y="0"/>
            <a:chExt cx="8723376" cy="1331580"/>
          </a:xfrm>
        </p:grpSpPr>
        <p:sp>
          <p:nvSpPr>
            <p:cNvPr id="72" name="Shape 72"/>
            <p:cNvSpPr/>
            <p:nvPr/>
          </p:nvSpPr>
          <p:spPr>
            <a:xfrm>
              <a:off x="5843257" y="145222"/>
              <a:ext cx="2880118" cy="71494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2410742" y="16756"/>
              <a:ext cx="5551627" cy="851228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2620418" y="29044"/>
              <a:ext cx="5474993" cy="77526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5404746" y="15639"/>
              <a:ext cx="3312244" cy="65238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0"/>
              <a:ext cx="8723376" cy="133158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lvl="0"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4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>
              <a:buNone/>
              <a:defRPr sz="1800">
                <a:solidFill>
                  <a:srgbClr val="FFFFFF"/>
                </a:solidFill>
              </a:defRPr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14.02.2023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3566159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>
            <a:defPPr/>
            <a:lvl1pPr marL="0" lv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r>
              <a:t>Вставка рисунка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Shape 3"/>
          <p:cNvGrpSpPr/>
          <p:nvPr/>
        </p:nvGrpSpPr>
        <p:grpSpPr>
          <a:xfrm>
            <a:off x="211665" y="1679429"/>
            <a:ext cx="8723376" cy="1329874"/>
            <a:chOff x="0" y="0"/>
            <a:chExt cx="8723376" cy="1329874"/>
          </a:xfrm>
        </p:grpSpPr>
        <p:sp>
          <p:nvSpPr>
            <p:cNvPr id="4" name="Shape 4"/>
            <p:cNvSpPr/>
            <p:nvPr/>
          </p:nvSpPr>
          <p:spPr>
            <a:xfrm>
              <a:off x="5835773" y="145036"/>
              <a:ext cx="2876429" cy="714026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706"/>
                <a:gd name="ODFBottom" fmla="val 640"/>
                <a:gd name="ODFWidth" fmla="val 2706"/>
                <a:gd name="ODFHeight" fmla="val 640"/>
              </a:gdLst>
              <a:ahLst/>
              <a:cxnLst/>
              <a:rect l="OXMLTextRectL" t="OXMLTextRectT" r="OXMLTextRectR" b="OXMLTextRect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Shape 5"/>
            <p:cNvSpPr/>
            <p:nvPr/>
          </p:nvSpPr>
          <p:spPr>
            <a:xfrm>
              <a:off x="2407654" y="16734"/>
              <a:ext cx="5544515" cy="85013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16"/>
                <a:gd name="ODFBottom" fmla="val 762"/>
                <a:gd name="ODFWidth" fmla="val 5216"/>
                <a:gd name="ODFHeight" fmla="val 762"/>
              </a:gdLst>
              <a:ahLst/>
              <a:cxnLst/>
              <a:rect l="OXMLTextRectL" t="OXMLTextRectT" r="OXMLTextRectR" b="OXMLTextRect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Shape 6"/>
            <p:cNvSpPr/>
            <p:nvPr/>
          </p:nvSpPr>
          <p:spPr>
            <a:xfrm>
              <a:off x="2617062" y="29007"/>
              <a:ext cx="5467980" cy="774272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44"/>
                <a:gd name="ODFBottom" fmla="val 694"/>
                <a:gd name="ODFWidth" fmla="val 5144"/>
                <a:gd name="ODFHeight" fmla="val 694"/>
              </a:gdLst>
              <a:ahLst/>
              <a:cxnLst/>
              <a:rect l="OXMLTextRectL" t="OXMLTextRectT" r="OXMLTextRectR" b="OXMLTextRect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Shape 7"/>
            <p:cNvSpPr/>
            <p:nvPr/>
          </p:nvSpPr>
          <p:spPr>
            <a:xfrm>
              <a:off x="5397824" y="15619"/>
              <a:ext cx="3308000" cy="6515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112"/>
                <a:gd name="ODFBottom" fmla="val 584"/>
                <a:gd name="ODFWidth" fmla="val 3112"/>
                <a:gd name="ODFHeight" fmla="val 584"/>
              </a:gdLst>
              <a:ahLst/>
              <a:cxnLst/>
              <a:rect l="OXMLTextRectL" t="OXMLTextRectT" r="OXMLTextRectR" b="OXMLTextRect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Shape 8"/>
            <p:cNvSpPr/>
            <p:nvPr/>
          </p:nvSpPr>
          <p:spPr>
            <a:xfrm>
              <a:off x="0" y="0"/>
              <a:ext cx="8723376" cy="132987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96"/>
                <a:gd name="ODFBottom" fmla="val 1192"/>
                <a:gd name="ODFWidth" fmla="val 8196"/>
                <a:gd name="ODFHeight" fmla="val 1192"/>
              </a:gdLst>
              <a:ahLst/>
              <a:cxnLst/>
              <a:rect l="OXMLTextRectL" t="OXMLTextRectT" r="OXMLTextRectR" b="OXMLTextRect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headEnd type="none" w="med" len="med"/>
              <a:tailEnd type="none" w="med" len="med"/>
            </a:ln>
          </p:spPr>
          <p:txBody>
            <a:bodyPr vert="horz" wrap="square" lIns="91440" tIns="45720" rIns="91440" bIns="45720" anchor="t"/>
            <a:lstStyle/>
            <a:p>
              <a:pPr marL="0" indent="0" algn="l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14.02.2023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4"/>
          </p:nvPr>
        </p:nvSpPr>
        <p:spPr>
          <a:xfrm>
            <a:off x="3991088" y="6250163"/>
            <a:ext cx="1161826" cy="36512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lvl="0" algn="ctr">
        <a:buNone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lvl="1">
        <a:defRPr>
          <a:solidFill>
            <a:schemeClr val="tx2"/>
          </a:solidFill>
        </a:defRPr>
      </a:lvl2pPr>
      <a:lvl3pPr lvl="2">
        <a:defRPr>
          <a:solidFill>
            <a:schemeClr val="tx2"/>
          </a:solidFill>
        </a:defRPr>
      </a:lvl3pPr>
      <a:lvl4pPr lvl="3">
        <a:defRPr>
          <a:solidFill>
            <a:schemeClr val="tx2"/>
          </a:solidFill>
        </a:defRPr>
      </a:lvl4pPr>
      <a:lvl5pPr lvl="4">
        <a:defRPr>
          <a:solidFill>
            <a:schemeClr val="tx2"/>
          </a:solidFill>
        </a:defRPr>
      </a:lvl5pPr>
      <a:lvl6pPr lvl="5">
        <a:defRPr>
          <a:solidFill>
            <a:schemeClr val="tx2"/>
          </a:solidFill>
        </a:defRPr>
      </a:lvl6pPr>
      <a:lvl7pPr lvl="6">
        <a:defRPr>
          <a:solidFill>
            <a:schemeClr val="tx2"/>
          </a:solidFill>
        </a:defRPr>
      </a:lvl7pPr>
      <a:lvl8pPr lvl="7">
        <a:defRPr>
          <a:solidFill>
            <a:schemeClr val="tx2"/>
          </a:solidFill>
        </a:defRPr>
      </a:lvl8pPr>
      <a:lvl9pPr lvl="8">
        <a:defRPr>
          <a:solidFill>
            <a:schemeClr val="tx2"/>
          </a:solidFill>
        </a:defRPr>
      </a:lvl9pPr>
    </p:titleStyle>
    <p:bodyStyle>
      <a:defPPr/>
      <a:lvl1pPr marL="274320" lvl="0" indent="-274320" algn="l">
        <a:buClr>
          <a:schemeClr val="accent1"/>
        </a:buClr>
        <a:buSzPts val="2400"/>
        <a:buFont typeface="Symbol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lvl="1" indent="-274320" algn="l">
        <a:buClr>
          <a:schemeClr val="accent1"/>
        </a:buClr>
        <a:buSzPts val="2200"/>
        <a:buFont typeface="Symbol"/>
        <a:buChar char=""/>
        <a:defRPr sz="2200">
          <a:solidFill>
            <a:schemeClr val="tx2"/>
          </a:solidFill>
          <a:latin typeface="+mn-lt"/>
          <a:ea typeface="+mn-ea"/>
          <a:cs typeface="+mn-cs"/>
        </a:defRPr>
      </a:lvl2pPr>
      <a:lvl3pPr marL="855663" lvl="2" indent="-228600" algn="l">
        <a:buClr>
          <a:schemeClr val="accent1"/>
        </a:buClr>
        <a:buSzPts val="2000"/>
        <a:buFont typeface="Symbol"/>
        <a:buChar char=""/>
        <a:defRPr sz="2000">
          <a:solidFill>
            <a:schemeClr val="tx2"/>
          </a:solidFill>
          <a:latin typeface="+mn-lt"/>
          <a:ea typeface="+mn-ea"/>
          <a:cs typeface="+mn-cs"/>
        </a:defRPr>
      </a:lvl3pPr>
      <a:lvl4pPr marL="1143000" lvl="3" indent="-228600" algn="l">
        <a:buClr>
          <a:schemeClr val="accent1"/>
        </a:buClr>
        <a:buSzPts val="1800"/>
        <a:buFont typeface="Symbol"/>
        <a:buChar char=""/>
        <a:defRPr sz="1800">
          <a:solidFill>
            <a:schemeClr val="tx2"/>
          </a:solidFill>
          <a:latin typeface="+mn-lt"/>
          <a:ea typeface="+mn-ea"/>
          <a:cs typeface="+mn-cs"/>
        </a:defRPr>
      </a:lvl4pPr>
      <a:lvl5pPr marL="1463040" lvl="4" indent="-228600" algn="l">
        <a:buClr>
          <a:schemeClr val="accent1"/>
        </a:buClr>
        <a:buSzPts val="1600"/>
        <a:buFont typeface="Symbol"/>
        <a:buChar char=""/>
        <a:defRPr sz="1600">
          <a:solidFill>
            <a:schemeClr val="tx2"/>
          </a:solidFill>
          <a:latin typeface="+mn-lt"/>
          <a:ea typeface="+mn-ea"/>
          <a:cs typeface="+mn-cs"/>
        </a:defRPr>
      </a:lvl5pPr>
      <a:lvl6pPr marL="1783079" lvl="5" indent="-228600" algn="l">
        <a:spcBef>
          <a:spcPts val="384"/>
        </a:spcBef>
        <a:buClr>
          <a:schemeClr val="accent1"/>
        </a:buClr>
        <a:buFont typeface="Symbol"/>
        <a:buChar char="*"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2103120" lvl="6" indent="-228600" algn="l">
        <a:spcBef>
          <a:spcPts val="384"/>
        </a:spcBef>
        <a:buClr>
          <a:schemeClr val="accent1"/>
        </a:buClr>
        <a:buFont typeface="Symbol"/>
        <a:buChar char="*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2423160" lvl="7" indent="-228600" algn="l">
        <a:spcBef>
          <a:spcPts val="384"/>
        </a:spcBef>
        <a:buClr>
          <a:schemeClr val="accent1"/>
        </a:buClr>
        <a:buFont typeface="Symbol"/>
        <a:buChar char="*"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2743200" lvl="8" indent="-228600" algn="l">
        <a:spcBef>
          <a:spcPts val="384"/>
        </a:spcBef>
        <a:buClr>
          <a:schemeClr val="accent1"/>
        </a:buClr>
        <a:buFont typeface="Symbol"/>
        <a:buChar char="*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6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43507" y="764704"/>
            <a:ext cx="8856984" cy="72008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000" b="1" dirty="0" err="1">
                <a:solidFill>
                  <a:schemeClr val="tx2"/>
                </a:solidFill>
              </a:rPr>
              <a:t>Муниципальное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автономное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дошкольное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образовательное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учреждение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br>
              <a:rPr sz="2000" b="1" dirty="0">
                <a:solidFill>
                  <a:schemeClr val="tx2"/>
                </a:solidFill>
              </a:rPr>
            </a:br>
            <a:r>
              <a:rPr sz="2000" b="1" dirty="0">
                <a:solidFill>
                  <a:schemeClr val="tx2"/>
                </a:solidFill>
              </a:rPr>
              <a:t>«</a:t>
            </a:r>
            <a:r>
              <a:rPr sz="2000" b="1" dirty="0" err="1">
                <a:solidFill>
                  <a:schemeClr val="tx2"/>
                </a:solidFill>
              </a:rPr>
              <a:t>Центр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развития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ребенка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детский</a:t>
            </a:r>
            <a:r>
              <a:rPr sz="2000" b="1" dirty="0">
                <a:solidFill>
                  <a:schemeClr val="tx2"/>
                </a:solidFill>
              </a:rPr>
              <a:t> </a:t>
            </a:r>
            <a:r>
              <a:rPr sz="2000" b="1" dirty="0" err="1">
                <a:solidFill>
                  <a:schemeClr val="tx2"/>
                </a:solidFill>
              </a:rPr>
              <a:t>сад</a:t>
            </a:r>
            <a:r>
              <a:rPr sz="2000" b="1" dirty="0">
                <a:solidFill>
                  <a:schemeClr val="tx2"/>
                </a:solidFill>
              </a:rPr>
              <a:t> №2</a:t>
            </a:r>
            <a:r>
              <a:rPr sz="2000" b="1" dirty="0" smtClean="0">
                <a:solidFill>
                  <a:schemeClr val="tx2"/>
                </a:solidFill>
              </a:rPr>
              <a:t>»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корпус 2</a:t>
            </a:r>
            <a:endParaRPr sz="2000" b="1" dirty="0">
              <a:solidFill>
                <a:schemeClr val="tx2"/>
              </a:solidFill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1403648" y="1772816"/>
            <a:ext cx="6400799" cy="936103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/>
            <a:lvl1pPr lvl="0"/>
          </a:lstStyle>
          <a:p>
            <a:r>
              <a:rPr sz="6000" b="1" spc="300" dirty="0" err="1">
                <a:solidFill>
                  <a:srgbClr val="3377C9"/>
                </a:solidFill>
                <a:latin typeface="Calibri"/>
                <a:ea typeface="Calibri"/>
                <a:cs typeface="Calibri"/>
              </a:rPr>
              <a:t>Зимний</a:t>
            </a:r>
            <a:r>
              <a:rPr sz="6000" b="1" spc="300" dirty="0">
                <a:solidFill>
                  <a:srgbClr val="3377C9"/>
                </a:solidFill>
                <a:latin typeface="Calibri"/>
                <a:ea typeface="Calibri"/>
                <a:cs typeface="Calibri"/>
              </a:rPr>
              <a:t> </a:t>
            </a:r>
            <a:r>
              <a:rPr sz="6000" b="1" spc="300" dirty="0" err="1">
                <a:solidFill>
                  <a:srgbClr val="3377C9"/>
                </a:solidFill>
                <a:latin typeface="Calibri"/>
                <a:ea typeface="Calibri"/>
                <a:cs typeface="Calibri"/>
              </a:rPr>
              <a:t>городок</a:t>
            </a:r>
            <a:endParaRPr sz="6000" b="1" spc="300" dirty="0">
              <a:solidFill>
                <a:srgbClr val="3377C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5652120" y="2921320"/>
            <a:ext cx="2880320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800" b="1" cap="none" spc="300" dirty="0" err="1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Подготовил</a:t>
            </a:r>
            <a:r>
              <a:rPr sz="1800" b="1" cap="none" spc="300" dirty="0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:</a:t>
            </a:r>
            <a:endParaRPr sz="1800" b="1" cap="none" spc="300" dirty="0">
              <a:solidFill>
                <a:srgbClr val="29A9EF"/>
              </a:solidFill>
              <a:latin typeface="+mn-lt"/>
              <a:ea typeface="+mn-ea"/>
              <a:cs typeface="+mn-cs"/>
            </a:endParaRPr>
          </a:p>
          <a:p>
            <a:pPr marL="0" indent="0" algn="l"/>
            <a:r>
              <a:rPr lang="ru-RU" sz="1800" b="1" spc="300" dirty="0" err="1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Ст.в</a:t>
            </a:r>
            <a:r>
              <a:rPr sz="1800" b="1" spc="300" dirty="0" err="1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оспитател</a:t>
            </a:r>
            <a:r>
              <a:rPr lang="ru-RU" sz="1800" b="1" spc="300" dirty="0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ь </a:t>
            </a:r>
            <a:r>
              <a:rPr lang="ru-RU" sz="1800" b="1" spc="300" dirty="0" err="1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Юртаева</a:t>
            </a:r>
            <a:r>
              <a:rPr lang="ru-RU" sz="1800" b="1" spc="300" dirty="0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 Т.И.</a:t>
            </a:r>
            <a:r>
              <a:rPr sz="1800" b="1" spc="300" dirty="0" smtClean="0">
                <a:solidFill>
                  <a:srgbClr val="29A9EF"/>
                </a:solidFill>
                <a:latin typeface="+mn-lt"/>
                <a:ea typeface="+mn-ea"/>
                <a:cs typeface="+mn-cs"/>
              </a:rPr>
              <a:t> 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79767" y="6276143"/>
            <a:ext cx="17844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Саранск - 2023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2"/>
          <p:cNvPicPr/>
          <p:nvPr/>
        </p:nvPicPr>
        <p:blipFill>
          <a:blip r:embed="rId2"/>
          <a:stretch/>
        </p:blipFill>
        <p:spPr>
          <a:xfrm>
            <a:off x="-19050" y="0"/>
            <a:ext cx="9182100" cy="6858000"/>
          </a:xfrm>
          <a:prstGeom prst="rect">
            <a:avLst/>
          </a:prstGeom>
          <a:ln>
            <a:noFill/>
          </a:ln>
        </p:spPr>
      </p:pic>
      <p:pic>
        <p:nvPicPr>
          <p:cNvPr id="194" name="Picture 194"/>
          <p:cNvPicPr/>
          <p:nvPr/>
        </p:nvPicPr>
        <p:blipFill>
          <a:blip r:embed="rId3"/>
          <a:stretch/>
        </p:blipFill>
        <p:spPr>
          <a:xfrm>
            <a:off x="3923928" y="116632"/>
            <a:ext cx="5160574" cy="3870430"/>
          </a:xfrm>
          <a:prstGeom prst="rect">
            <a:avLst/>
          </a:prstGeom>
          <a:ln>
            <a:noFill/>
          </a:ln>
        </p:spPr>
      </p:pic>
      <p:pic>
        <p:nvPicPr>
          <p:cNvPr id="196" name="Picture 196"/>
          <p:cNvPicPr>
            <a:picLocks noGrp="1"/>
          </p:cNvPicPr>
          <p:nvPr>
            <p:ph type="body" idx="2"/>
          </p:nvPr>
        </p:nvPicPr>
        <p:blipFill>
          <a:blip r:embed="rId4"/>
          <a:stretch/>
        </p:blipFill>
        <p:spPr>
          <a:xfrm>
            <a:off x="107504" y="3501008"/>
            <a:ext cx="4392488" cy="3294366"/>
          </a:xfrm>
          <a:prstGeom prst="rect">
            <a:avLst/>
          </a:prstGeom>
          <a:ln>
            <a:noFill/>
          </a:ln>
        </p:spPr>
      </p:pic>
      <p:pic>
        <p:nvPicPr>
          <p:cNvPr id="198" name="Picture 198"/>
          <p:cNvPicPr>
            <a:picLocks noGrp="1"/>
          </p:cNvPicPr>
          <p:nvPr>
            <p:ph type="body" idx="3"/>
          </p:nvPr>
        </p:nvPicPr>
        <p:blipFill>
          <a:blip r:embed="rId5"/>
          <a:stretch/>
        </p:blipFill>
        <p:spPr>
          <a:xfrm>
            <a:off x="4644008" y="3501008"/>
            <a:ext cx="4398764" cy="3299073"/>
          </a:xfrm>
          <a:prstGeom prst="rect">
            <a:avLst/>
          </a:prstGeom>
          <a:ln>
            <a:noFill/>
          </a:ln>
        </p:spPr>
      </p:pic>
      <p:pic>
        <p:nvPicPr>
          <p:cNvPr id="200" name="Picture 200"/>
          <p:cNvPicPr/>
          <p:nvPr/>
        </p:nvPicPr>
        <p:blipFill>
          <a:blip r:embed="rId6"/>
          <a:stretch/>
        </p:blipFill>
        <p:spPr>
          <a:xfrm>
            <a:off x="467544" y="476672"/>
            <a:ext cx="4944549" cy="37084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3"/>
          <p:cNvPicPr/>
          <p:nvPr/>
        </p:nvPicPr>
        <p:blipFill>
          <a:blip r:embed="rId2"/>
          <a:stretch/>
        </p:blipFill>
        <p:spPr>
          <a:xfrm>
            <a:off x="-15875" y="0"/>
            <a:ext cx="9175750" cy="6858000"/>
          </a:xfrm>
          <a:prstGeom prst="rect">
            <a:avLst/>
          </a:prstGeom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2051719" y="404664"/>
            <a:ext cx="4680520" cy="3024336"/>
          </a:xfrm>
          <a:prstGeom prst="cloudCallout">
            <a:avLst>
              <a:gd name="adj1" fmla="val 47606"/>
              <a:gd name="adj2" fmla="val 532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4000" b="1"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  <a:ea typeface="+mn-ea"/>
                <a:cs typeface="+mn-cs"/>
              </a:rPr>
              <a:t>Приятных и безопасных прогулок!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pic>
        <p:nvPicPr>
          <p:cNvPr id="135" name="Picture 135"/>
          <p:cNvPicPr/>
          <p:nvPr/>
        </p:nvPicPr>
        <p:blipFill>
          <a:blip r:embed="rId2"/>
          <a:stretch/>
        </p:blipFill>
        <p:spPr>
          <a:xfrm>
            <a:off x="0" y="0"/>
            <a:ext cx="9173210" cy="6858000"/>
          </a:xfrm>
          <a:prstGeom prst="rect">
            <a:avLst/>
          </a:prstGeom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1979711" y="188640"/>
            <a:ext cx="4464496" cy="3600400"/>
          </a:xfrm>
          <a:prstGeom prst="cloudCallout">
            <a:avLst>
              <a:gd name="adj1" fmla="val 55164"/>
              <a:gd name="adj2" fmla="val 4309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2000">
                <a:solidFill>
                  <a:schemeClr val="tx2"/>
                </a:solidFill>
                <a:latin typeface="Monotype Corsiva"/>
                <a:ea typeface="Monotype Corsiva"/>
                <a:cs typeface="Monotype Corsiva"/>
              </a:rPr>
              <a:t>Зима – удивительное время года. Природа одевается в белый пушистый наряд, у детей появляется возможность кататься на санках, лыжах, сооружать различные постройки из снега.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>
            <a:defPPr/>
            <a:lvl1pPr lvl="0"/>
          </a:lstStyle>
          <a:p>
            <a:r>
              <a:t>Цель: </a:t>
            </a:r>
          </a:p>
          <a:p>
            <a:pPr marL="0" indent="0">
              <a:buNone/>
            </a:pPr>
            <a:r>
              <a:t>создание максимальных условий для воспитательной и образовательной работы с детьми на воздухе в зимний период.</a:t>
            </a:r>
          </a:p>
          <a:p>
            <a:r>
              <a:t>Задачи:</a:t>
            </a:r>
          </a:p>
          <a:p>
            <a:pPr marL="0" indent="0">
              <a:buNone/>
            </a:pPr>
            <a:r>
              <a:t>- развитие воображения детей;</a:t>
            </a:r>
          </a:p>
          <a:p>
            <a:pPr marL="0" indent="0">
              <a:buNone/>
            </a:pPr>
            <a:r>
              <a:t>- укрепление здоровья детей; </a:t>
            </a:r>
          </a:p>
          <a:p>
            <a:pPr marL="0" indent="0">
              <a:buNone/>
            </a:pPr>
            <a:r>
              <a:t>- повышение двигательной активности;</a:t>
            </a:r>
          </a:p>
          <a:p>
            <a:pPr marL="0" indent="0">
              <a:buNone/>
            </a:pPr>
            <a:r>
              <a:t>- содействие укреплению связи детского сада с семьей;</a:t>
            </a:r>
          </a:p>
          <a:p>
            <a:pPr marL="0" indent="0">
              <a:buNone/>
            </a:pPr>
            <a:r>
              <a:t>- обогащение впечатлений детей за счет различных форм работы;</a:t>
            </a:r>
          </a:p>
          <a:p>
            <a:pPr marL="0" indent="0">
              <a:buNone/>
            </a:pPr>
            <a:r>
              <a:t>- воспитание бережного отношения к постройкам из снега.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pPr lvl="0">
              <a:spcBef>
                <a:spcPts val="0"/>
              </a:spcBef>
            </a:pPr>
            <a:r>
              <a:rPr b="1" spc="5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Цели и задачи </a:t>
            </a:r>
            <a:br>
              <a:rPr b="1" spc="5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b="1" spc="5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оформления зимнего участка</a:t>
            </a:r>
            <a:endParaRPr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2"/>
          <p:cNvPicPr/>
          <p:nvPr/>
        </p:nvPicPr>
        <p:blipFill>
          <a:blip r:embed="rId2"/>
          <a:stretch/>
        </p:blipFill>
        <p:spPr>
          <a:xfrm>
            <a:off x="0" y="-326"/>
            <a:ext cx="9173210" cy="6858000"/>
          </a:xfrm>
          <a:prstGeom prst="rect">
            <a:avLst/>
          </a:prstGeom>
          <a:ln>
            <a:noFill/>
          </a:ln>
        </p:spPr>
      </p:pic>
      <p:pic>
        <p:nvPicPr>
          <p:cNvPr id="144" name="Picture 144"/>
          <p:cNvPicPr/>
          <p:nvPr/>
        </p:nvPicPr>
        <p:blipFill>
          <a:blip r:embed="rId3"/>
          <a:srcRect l="11406" t="39963" b="13148"/>
          <a:stretch/>
        </p:blipFill>
        <p:spPr>
          <a:xfrm>
            <a:off x="114638" y="3451369"/>
            <a:ext cx="4622214" cy="3261737"/>
          </a:xfrm>
          <a:prstGeom prst="rect">
            <a:avLst/>
          </a:prstGeom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5148064" y="-26832"/>
            <a:ext cx="3995936" cy="2420888"/>
          </a:xfrm>
          <a:prstGeom prst="cloudCallout">
            <a:avLst>
              <a:gd name="adj1" fmla="val -14882"/>
              <a:gd name="adj2" fmla="val 830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Тоннель построили из снега,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Работа сердцу дорога.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А ну давай ко мне ребята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Туда-сюда, туда-сюда.</a:t>
            </a:r>
          </a:p>
        </p:txBody>
      </p:sp>
      <p:pic>
        <p:nvPicPr>
          <p:cNvPr id="147" name="Picture 147"/>
          <p:cNvPicPr/>
          <p:nvPr/>
        </p:nvPicPr>
        <p:blipFill>
          <a:blip r:embed="rId4"/>
          <a:stretch/>
        </p:blipFill>
        <p:spPr>
          <a:xfrm>
            <a:off x="114639" y="190566"/>
            <a:ext cx="4622214" cy="31973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/>
          <p:cNvPicPr/>
          <p:nvPr/>
        </p:nvPicPr>
        <p:blipFill>
          <a:blip r:embed="rId2"/>
          <a:stretch/>
        </p:blipFill>
        <p:spPr>
          <a:xfrm>
            <a:off x="-15875" y="0"/>
            <a:ext cx="9175750" cy="6858000"/>
          </a:xfrm>
          <a:prstGeom prst="rect">
            <a:avLst/>
          </a:prstGeom>
          <a:ln>
            <a:noFill/>
          </a:ln>
        </p:spPr>
      </p:pic>
      <p:pic>
        <p:nvPicPr>
          <p:cNvPr id="152" name="Picture 152"/>
          <p:cNvPicPr/>
          <p:nvPr/>
        </p:nvPicPr>
        <p:blipFill>
          <a:blip r:embed="rId3"/>
          <a:srcRect l="14302" r="22471"/>
          <a:stretch/>
        </p:blipFill>
        <p:spPr>
          <a:xfrm>
            <a:off x="190220" y="144016"/>
            <a:ext cx="5090021" cy="3717032"/>
          </a:xfrm>
          <a:prstGeom prst="rect">
            <a:avLst/>
          </a:prstGeom>
          <a:ln>
            <a:noFill/>
          </a:ln>
        </p:spPr>
      </p:pic>
      <p:pic>
        <p:nvPicPr>
          <p:cNvPr id="154" name="Picture 154"/>
          <p:cNvPicPr/>
          <p:nvPr/>
        </p:nvPicPr>
        <p:blipFill>
          <a:blip r:embed="rId4"/>
          <a:srcRect l="8593" r="11921" b="25694"/>
          <a:stretch/>
        </p:blipFill>
        <p:spPr>
          <a:xfrm>
            <a:off x="190220" y="4005064"/>
            <a:ext cx="6130770" cy="2552203"/>
          </a:xfrm>
          <a:prstGeom prst="rect">
            <a:avLst/>
          </a:prstGeom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5280241" y="188640"/>
            <a:ext cx="3863759" cy="2448272"/>
          </a:xfrm>
          <a:prstGeom prst="cloudCallout">
            <a:avLst>
              <a:gd name="adj1" fmla="val -13403"/>
              <a:gd name="adj2" fmla="val 763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Здесь зима в снежки играла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Много снега накидала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Стены выросли высоки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Не найдем никак дороги.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8"/>
          <p:cNvPicPr/>
          <p:nvPr/>
        </p:nvPicPr>
        <p:blipFill>
          <a:blip r:embed="rId2"/>
          <a:stretch/>
        </p:blipFill>
        <p:spPr>
          <a:xfrm>
            <a:off x="-15875" y="0"/>
            <a:ext cx="9175750" cy="6858000"/>
          </a:xfrm>
          <a:prstGeom prst="rect">
            <a:avLst/>
          </a:prstGeom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pic>
        <p:nvPicPr>
          <p:cNvPr id="163" name="Picture 163"/>
          <p:cNvPicPr/>
          <p:nvPr/>
        </p:nvPicPr>
        <p:blipFill>
          <a:blip r:embed="rId3"/>
          <a:stretch/>
        </p:blipFill>
        <p:spPr>
          <a:xfrm>
            <a:off x="251519" y="161637"/>
            <a:ext cx="8712967" cy="65347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6"/>
          <p:cNvPicPr/>
          <p:nvPr/>
        </p:nvPicPr>
        <p:blipFill>
          <a:blip r:embed="rId2"/>
          <a:stretch/>
        </p:blipFill>
        <p:spPr>
          <a:xfrm>
            <a:off x="-19050" y="0"/>
            <a:ext cx="9182100" cy="6858000"/>
          </a:xfrm>
          <a:prstGeom prst="rect">
            <a:avLst/>
          </a:prstGeom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4597955" y="3486"/>
            <a:ext cx="4392488" cy="2592288"/>
          </a:xfrm>
          <a:prstGeom prst="cloudCallout">
            <a:avLst>
              <a:gd name="adj1" fmla="val -3405"/>
              <a:gd name="adj2" fmla="val 842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Спорт нам плечи расправляет,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Силу, ловкость нам дает.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Он нам мышцы развивает,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На рекорды нас зовет.</a:t>
            </a:r>
          </a:p>
        </p:txBody>
      </p:sp>
      <p:pic>
        <p:nvPicPr>
          <p:cNvPr id="169" name="Picture 169"/>
          <p:cNvPicPr>
            <a:picLocks noGrp="1"/>
          </p:cNvPicPr>
          <p:nvPr>
            <p:ph type="body" idx="2"/>
          </p:nvPr>
        </p:nvPicPr>
        <p:blipFill>
          <a:blip r:embed="rId3"/>
          <a:stretch/>
        </p:blipFill>
        <p:spPr>
          <a:xfrm>
            <a:off x="107504" y="3212976"/>
            <a:ext cx="4752528" cy="3564396"/>
          </a:xfrm>
          <a:prstGeom prst="rect">
            <a:avLst/>
          </a:prstGeom>
          <a:ln>
            <a:noFill/>
          </a:ln>
        </p:spPr>
      </p:pic>
      <p:pic>
        <p:nvPicPr>
          <p:cNvPr id="171" name="Picture 171"/>
          <p:cNvPicPr/>
          <p:nvPr/>
        </p:nvPicPr>
        <p:blipFill>
          <a:blip r:embed="rId4"/>
          <a:stretch/>
        </p:blipFill>
        <p:spPr>
          <a:xfrm>
            <a:off x="395536" y="141321"/>
            <a:ext cx="4032448" cy="30243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4"/>
          <p:cNvPicPr/>
          <p:nvPr/>
        </p:nvPicPr>
        <p:blipFill>
          <a:blip r:embed="rId2"/>
          <a:stretch/>
        </p:blipFill>
        <p:spPr>
          <a:xfrm>
            <a:off x="-19050" y="0"/>
            <a:ext cx="9182100" cy="6858000"/>
          </a:xfrm>
          <a:prstGeom prst="rect">
            <a:avLst/>
          </a:prstGeom>
          <a:ln>
            <a:noFill/>
          </a:ln>
        </p:spPr>
      </p:pic>
      <p:pic>
        <p:nvPicPr>
          <p:cNvPr id="176" name="Picture 176"/>
          <p:cNvPicPr/>
          <p:nvPr/>
        </p:nvPicPr>
        <p:blipFill>
          <a:blip r:embed="rId3"/>
          <a:srcRect t="12194"/>
          <a:stretch/>
        </p:blipFill>
        <p:spPr>
          <a:xfrm>
            <a:off x="107504" y="109011"/>
            <a:ext cx="3672408" cy="6635763"/>
          </a:xfrm>
          <a:prstGeom prst="rect">
            <a:avLst/>
          </a:prstGeom>
          <a:ln>
            <a:noFill/>
          </a:ln>
        </p:spPr>
      </p:pic>
      <p:pic>
        <p:nvPicPr>
          <p:cNvPr id="178" name="Picture 178"/>
          <p:cNvPicPr/>
          <p:nvPr/>
        </p:nvPicPr>
        <p:blipFill>
          <a:blip r:embed="rId4"/>
          <a:stretch/>
        </p:blipFill>
        <p:spPr>
          <a:xfrm>
            <a:off x="395536" y="3336877"/>
            <a:ext cx="5616624" cy="3407897"/>
          </a:xfrm>
          <a:prstGeom prst="rect">
            <a:avLst/>
          </a:prstGeom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3923928" y="109011"/>
            <a:ext cx="5220072" cy="2527901"/>
          </a:xfrm>
          <a:prstGeom prst="cloudCallout">
            <a:avLst>
              <a:gd name="adj1" fmla="val 2387"/>
              <a:gd name="adj2" fmla="val 8689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 тёплых куртках и ушанках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Веселее нет игры,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Чем на синеньких ледянках,</a:t>
            </a:r>
          </a:p>
          <a:p>
            <a:pPr marL="0" indent="0" algn="ctr"/>
            <a:r>
              <a:rPr sz="18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Как стрела, лететь с горы.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2"/>
          <p:cNvPicPr/>
          <p:nvPr/>
        </p:nvPicPr>
        <p:blipFill>
          <a:blip r:embed="rId2"/>
          <a:stretch/>
        </p:blipFill>
        <p:spPr>
          <a:xfrm>
            <a:off x="-19050" y="0"/>
            <a:ext cx="9182100" cy="6858000"/>
          </a:xfrm>
          <a:prstGeom prst="rect">
            <a:avLst/>
          </a:prstGeom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pic>
        <p:nvPicPr>
          <p:cNvPr id="185" name="Picture 185"/>
          <p:cNvPicPr/>
          <p:nvPr/>
        </p:nvPicPr>
        <p:blipFill>
          <a:blip r:embed="rId3"/>
          <a:srcRect b="33008"/>
          <a:stretch/>
        </p:blipFill>
        <p:spPr>
          <a:xfrm>
            <a:off x="137504" y="2708920"/>
            <a:ext cx="4434496" cy="3960992"/>
          </a:xfrm>
          <a:prstGeom prst="rect">
            <a:avLst/>
          </a:prstGeom>
          <a:ln>
            <a:noFill/>
          </a:ln>
        </p:spPr>
      </p:pic>
      <p:pic>
        <p:nvPicPr>
          <p:cNvPr id="187" name="Picture 187"/>
          <p:cNvPicPr/>
          <p:nvPr/>
        </p:nvPicPr>
        <p:blipFill>
          <a:blip r:embed="rId4"/>
          <a:stretch/>
        </p:blipFill>
        <p:spPr>
          <a:xfrm>
            <a:off x="5508104" y="1971904"/>
            <a:ext cx="3572212" cy="4762948"/>
          </a:xfrm>
          <a:prstGeom prst="rect">
            <a:avLst/>
          </a:prstGeom>
          <a:ln>
            <a:noFill/>
          </a:ln>
        </p:spPr>
      </p:pic>
      <p:pic>
        <p:nvPicPr>
          <p:cNvPr id="189" name="Picture 189"/>
          <p:cNvPicPr/>
          <p:nvPr/>
        </p:nvPicPr>
        <p:blipFill>
          <a:blip r:embed="rId5"/>
          <a:srcRect l="27691"/>
          <a:stretch/>
        </p:blipFill>
        <p:spPr>
          <a:xfrm>
            <a:off x="2447764" y="59979"/>
            <a:ext cx="4248472" cy="44066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Волна">
      <a:fillStyleLst>
        <a:solidFill>
          <a:schemeClr val="phClr"/>
        </a:solidFill>
        <a:gradFill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</a:gradFill>
        <a:gradFill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15875">
          <a:solidFill>
            <a:schemeClr val="phClr">
              <a:shade val="75000"/>
              <a:lumMod val="80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</a:gradFill>
        <a:no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3</TotalTime>
  <Words>147</Words>
  <Application>Microsoft Office PowerPoint</Application>
  <DocSecurity>0</DocSecurity>
  <PresentationFormat>Экран (4:3)</PresentationFormat>
  <Paragraphs>33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Candara</vt:lpstr>
      <vt:lpstr>Monotype Corsiva</vt:lpstr>
      <vt:lpstr>Symbol</vt:lpstr>
      <vt:lpstr>Волна</vt:lpstr>
      <vt:lpstr>Муниципальное автономное дошкольное образовательное учреждение  «Центр развития ребенка детский сад №2» корпус 2</vt:lpstr>
      <vt:lpstr>Презентация PowerPoint</vt:lpstr>
      <vt:lpstr>Цели и задачи  оформления зимнего участка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«Центр развития ребенка детский сад №2»</dc:title>
  <dc:creator>Дом</dc:creator>
  <cp:lastModifiedBy>dom</cp:lastModifiedBy>
  <cp:revision>2</cp:revision>
  <dcterms:modified xsi:type="dcterms:W3CDTF">2023-02-17T18:46:43Z</dcterms:modified>
</cp:coreProperties>
</file>