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5"/>
  </p:notesMasterIdLst>
  <p:sldIdLst>
    <p:sldId id="513" r:id="rId2"/>
    <p:sldId id="391" r:id="rId3"/>
    <p:sldId id="395" r:id="rId4"/>
    <p:sldId id="394" r:id="rId5"/>
    <p:sldId id="393" r:id="rId6"/>
    <p:sldId id="380" r:id="rId7"/>
    <p:sldId id="379" r:id="rId8"/>
    <p:sldId id="381" r:id="rId9"/>
    <p:sldId id="382" r:id="rId10"/>
    <p:sldId id="383" r:id="rId11"/>
    <p:sldId id="384" r:id="rId12"/>
    <p:sldId id="514" r:id="rId13"/>
    <p:sldId id="548" r:id="rId14"/>
    <p:sldId id="290" r:id="rId15"/>
    <p:sldId id="403" r:id="rId16"/>
    <p:sldId id="503" r:id="rId17"/>
    <p:sldId id="507" r:id="rId18"/>
    <p:sldId id="544" r:id="rId19"/>
    <p:sldId id="337" r:id="rId20"/>
    <p:sldId id="338" r:id="rId21"/>
    <p:sldId id="499" r:id="rId22"/>
    <p:sldId id="501" r:id="rId23"/>
    <p:sldId id="339" r:id="rId24"/>
    <p:sldId id="361" r:id="rId25"/>
    <p:sldId id="360" r:id="rId26"/>
    <p:sldId id="359" r:id="rId27"/>
    <p:sldId id="358" r:id="rId28"/>
    <p:sldId id="357" r:id="rId29"/>
    <p:sldId id="372" r:id="rId30"/>
    <p:sldId id="373" r:id="rId31"/>
    <p:sldId id="377" r:id="rId32"/>
    <p:sldId id="376" r:id="rId33"/>
    <p:sldId id="396" r:id="rId34"/>
    <p:sldId id="397" r:id="rId35"/>
    <p:sldId id="298" r:id="rId36"/>
    <p:sldId id="331" r:id="rId37"/>
    <p:sldId id="332" r:id="rId38"/>
    <p:sldId id="386" r:id="rId39"/>
    <p:sldId id="398" r:id="rId40"/>
    <p:sldId id="399" r:id="rId41"/>
    <p:sldId id="493" r:id="rId42"/>
    <p:sldId id="421" r:id="rId43"/>
    <p:sldId id="425" r:id="rId44"/>
    <p:sldId id="404" r:id="rId45"/>
    <p:sldId id="537" r:id="rId46"/>
    <p:sldId id="437" r:id="rId47"/>
    <p:sldId id="414" r:id="rId48"/>
    <p:sldId id="542" r:id="rId49"/>
    <p:sldId id="445" r:id="rId50"/>
    <p:sldId id="438" r:id="rId51"/>
    <p:sldId id="440" r:id="rId52"/>
    <p:sldId id="329" r:id="rId53"/>
    <p:sldId id="333" r:id="rId54"/>
    <p:sldId id="334" r:id="rId55"/>
    <p:sldId id="330" r:id="rId56"/>
    <p:sldId id="335" r:id="rId57"/>
    <p:sldId id="455" r:id="rId58"/>
    <p:sldId id="447" r:id="rId59"/>
    <p:sldId id="488" r:id="rId60"/>
    <p:sldId id="517" r:id="rId61"/>
    <p:sldId id="454" r:id="rId62"/>
    <p:sldId id="456" r:id="rId63"/>
    <p:sldId id="518" r:id="rId64"/>
    <p:sldId id="453" r:id="rId65"/>
    <p:sldId id="452" r:id="rId66"/>
    <p:sldId id="451" r:id="rId67"/>
    <p:sldId id="492" r:id="rId68"/>
    <p:sldId id="543" r:id="rId69"/>
    <p:sldId id="479" r:id="rId70"/>
    <p:sldId id="449" r:id="rId71"/>
    <p:sldId id="480" r:id="rId72"/>
    <p:sldId id="536" r:id="rId73"/>
    <p:sldId id="485" r:id="rId74"/>
    <p:sldId id="486" r:id="rId75"/>
    <p:sldId id="482" r:id="rId76"/>
    <p:sldId id="477" r:id="rId77"/>
    <p:sldId id="457" r:id="rId78"/>
    <p:sldId id="547" r:id="rId79"/>
    <p:sldId id="546" r:id="rId80"/>
    <p:sldId id="508" r:id="rId81"/>
    <p:sldId id="509" r:id="rId82"/>
    <p:sldId id="512" r:id="rId83"/>
    <p:sldId id="545" r:id="rId84"/>
    <p:sldId id="529" r:id="rId85"/>
    <p:sldId id="301" r:id="rId86"/>
    <p:sldId id="303" r:id="rId87"/>
    <p:sldId id="304" r:id="rId88"/>
    <p:sldId id="530" r:id="rId89"/>
    <p:sldId id="531" r:id="rId90"/>
    <p:sldId id="541" r:id="rId91"/>
    <p:sldId id="533" r:id="rId92"/>
    <p:sldId id="521" r:id="rId93"/>
    <p:sldId id="520" r:id="rId94"/>
    <p:sldId id="522" r:id="rId95"/>
    <p:sldId id="524" r:id="rId96"/>
    <p:sldId id="519" r:id="rId97"/>
    <p:sldId id="525" r:id="rId98"/>
    <p:sldId id="526" r:id="rId99"/>
    <p:sldId id="527" r:id="rId100"/>
    <p:sldId id="311" r:id="rId101"/>
    <p:sldId id="362" r:id="rId102"/>
    <p:sldId id="365" r:id="rId103"/>
    <p:sldId id="367" r:id="rId104"/>
    <p:sldId id="528" r:id="rId105"/>
    <p:sldId id="368" r:id="rId106"/>
    <p:sldId id="459" r:id="rId107"/>
    <p:sldId id="369" r:id="rId108"/>
    <p:sldId id="371" r:id="rId109"/>
    <p:sldId id="460" r:id="rId110"/>
    <p:sldId id="465" r:id="rId111"/>
    <p:sldId id="466" r:id="rId112"/>
    <p:sldId id="464" r:id="rId113"/>
    <p:sldId id="463" r:id="rId114"/>
    <p:sldId id="467" r:id="rId115"/>
    <p:sldId id="462" r:id="rId116"/>
    <p:sldId id="461" r:id="rId117"/>
    <p:sldId id="468" r:id="rId118"/>
    <p:sldId id="473" r:id="rId119"/>
    <p:sldId id="472" r:id="rId120"/>
    <p:sldId id="471" r:id="rId121"/>
    <p:sldId id="474" r:id="rId122"/>
    <p:sldId id="469" r:id="rId123"/>
    <p:sldId id="491" r:id="rId124"/>
    <p:sldId id="313" r:id="rId125"/>
    <p:sldId id="356" r:id="rId126"/>
    <p:sldId id="355" r:id="rId127"/>
    <p:sldId id="354" r:id="rId128"/>
    <p:sldId id="410" r:id="rId129"/>
    <p:sldId id="411" r:id="rId130"/>
    <p:sldId id="412" r:id="rId131"/>
    <p:sldId id="352" r:id="rId132"/>
    <p:sldId id="349" r:id="rId133"/>
    <p:sldId id="348" r:id="rId134"/>
    <p:sldId id="347" r:id="rId135"/>
    <p:sldId id="346" r:id="rId136"/>
    <p:sldId id="345" r:id="rId137"/>
    <p:sldId id="344" r:id="rId138"/>
    <p:sldId id="343" r:id="rId139"/>
    <p:sldId id="274" r:id="rId140"/>
    <p:sldId id="409" r:id="rId141"/>
    <p:sldId id="408" r:id="rId142"/>
    <p:sldId id="535" r:id="rId143"/>
    <p:sldId id="458" r:id="rId144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0" y="0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D4065784-F90E-4BDD-A73D-FD372CC4176F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9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0" y="9377317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5B8ABA31-5B31-4418-8DD6-B3C626D0A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141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7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357B-1E0E-4313-A101-37726ADCB0B0}" type="datetimeFigureOut">
              <a:rPr lang="ru-RU" smtClean="0"/>
              <a:pPr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3714800"/>
            <a:ext cx="15240000" cy="11430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071594"/>
            <a:ext cx="8229600" cy="2489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3" y="571480"/>
            <a:ext cx="8115325" cy="171451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Яковкиной Надежды Геннадьевны,</a:t>
            </a:r>
          </a:p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старшего воспитателя</a:t>
            </a:r>
          </a:p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 «Центр развития </a:t>
            </a:r>
            <a:r>
              <a:rPr lang="ru-RU" sz="8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ребенка-детский</a:t>
            </a: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сад№90»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 flipH="1">
            <a:off x="12715933" y="857233"/>
            <a:ext cx="428628" cy="5000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159" y="2571745"/>
            <a:ext cx="40005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03.01.1964 г.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филолог, преподаватель русского языка и литературы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работы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(по специальности) –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27 лет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первая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23.09.2001год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работник общего образования Российской Федерации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D:\рабочий стол\Фото\Н.Г\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7" y="2786059"/>
            <a:ext cx="4286280" cy="3529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89" y="1428740"/>
            <a:ext cx="6215107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Применение информационно- коммуникативных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</a:t>
            </a:r>
            <a:endParaRPr lang="ru-RU" sz="4400" kern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0"/>
            <a:ext cx="557216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8" name="Picture 2" descr="C:\Users\A\Desktop\ДИПЛОМЫ 2015\дипломы Бахмустова\Бахмустова 1 место викто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434" y="0"/>
            <a:ext cx="48491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626" name="Picture 2" descr="C:\Users\A\Desktop\ДИПЛОМЫ 2015\дипломы Бахмустова\диплом ОСЕННЯЯ ФАНТАЗ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455" y="0"/>
            <a:ext cx="48490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0" name="Picture 2" descr="C:\Users\A\Desktop\ДИПЛОМЫ 2015\дипломы Бахмустова\Родители и педагог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1031" y="0"/>
            <a:ext cx="48019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02" name="Picture 2" descr="C:\Users\A\Desktop\ДИПЛОМЫ 2015\дипломы Бахмустова\Бахмустова викто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434" y="0"/>
            <a:ext cx="48491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7" y="-428653"/>
            <a:ext cx="5500726" cy="692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"/>
            <a:ext cx="550072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0"/>
            <a:ext cx="5000661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-142900"/>
            <a:ext cx="585791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857305" y="928686"/>
            <a:ext cx="6572296" cy="428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-214337"/>
            <a:ext cx="485778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0"/>
            <a:ext cx="428628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285729"/>
            <a:ext cx="392909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714477" y="357166"/>
            <a:ext cx="621510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-428652"/>
            <a:ext cx="4633864" cy="678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9" y="-428651"/>
            <a:ext cx="4500561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571480"/>
            <a:ext cx="47863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3" y="0"/>
            <a:ext cx="4733907" cy="1034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0"/>
            <a:ext cx="5643602" cy="1026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435771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5728"/>
            <a:ext cx="4500562" cy="621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04"/>
            <a:ext cx="471490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\Downloads\Аникин Артём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7" y="428604"/>
            <a:ext cx="3857652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1357324" y="1142985"/>
            <a:ext cx="6143671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643040" y="1428737"/>
            <a:ext cx="6143669" cy="28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679153" y="1321607"/>
            <a:ext cx="5786454" cy="314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-357214"/>
            <a:ext cx="3938565" cy="67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-428651"/>
            <a:ext cx="4071965" cy="67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0"/>
            <a:ext cx="3857652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"/>
            <a:ext cx="400052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428924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-214338"/>
            <a:ext cx="435771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9" y="-214338"/>
            <a:ext cx="3857651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3" y="0"/>
            <a:ext cx="357190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429056" y="-4143428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42974" y="0"/>
            <a:ext cx="2500331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228598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0"/>
            <a:ext cx="2643207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670" y="0"/>
            <a:ext cx="250033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000108"/>
            <a:ext cx="6072230" cy="25545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13.Качество работы по развитию вариативных форм дошкольного образования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4337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0"/>
            <a:ext cx="421484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24284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0"/>
            <a:ext cx="3643337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00042"/>
            <a:ext cx="8358246" cy="5509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14.Выступления на научно-практических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конференциях,педагогических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чтениях,семинарах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секциях,методических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объединениях;проведение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открытых мастер –классов, мероприятий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928795" y="-1"/>
          <a:ext cx="6715171" cy="6407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90"/>
                <a:gridCol w="742381"/>
                <a:gridCol w="1653484"/>
                <a:gridCol w="1585996"/>
                <a:gridCol w="2362120"/>
              </a:tblGrid>
              <a:tr h="7787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п/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872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28.12.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МАДОУ «Центр развития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ребенка-детский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сад№90»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круглом столе на тему: «Мы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разные-в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этом наше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богатство,мы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вместе- в этом наша сила!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Открытие Центра культур дошкольных образовательных учреждений городского округа Саранск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30.10.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МАДОУ «Центр развития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ребенка-детский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сад№90»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работа в контексте ФГОС ДО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Педсовет №2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работы по формированию привычки к ЗОЖ»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28.04.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МАДОУ «Центр развития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ребенка-детский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сад№90»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Речевое развитие дошкольника в свете ФГОС ДО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Педсовет №5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речи детей в свете ФГОС ДО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6588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26.02.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МАДОУ «Центр развития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ребенка-детский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сад№90»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изодеятельности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во всестороннем развитии детей дошкольного возраста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Педсовет №4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способностей дошкольников посредством художественно-творческой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1071603" y="357166"/>
            <a:ext cx="5214977" cy="392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3750464" y="-35741"/>
            <a:ext cx="5286412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1285860"/>
            <a:ext cx="6858048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15.Участие старшего воспитателя в профессиональных конкурсах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500378"/>
            <a:ext cx="4500562" cy="864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3" y="-2571791"/>
            <a:ext cx="5072098" cy="871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2434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0"/>
            <a:ext cx="421484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6114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85728"/>
            <a:ext cx="564360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57215"/>
            <a:ext cx="4181423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-428652"/>
            <a:ext cx="428628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-714404"/>
            <a:ext cx="5857917" cy="71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714489"/>
            <a:ext cx="7215238" cy="34778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16.Поощрения за профессиональные достижения в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-357214"/>
            <a:ext cx="4071934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1" y="-357213"/>
            <a:ext cx="4429155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"/>
            <a:ext cx="5237181" cy="6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467239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28604"/>
            <a:ext cx="49292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"/>
            <a:ext cx="5643602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0"/>
            <a:ext cx="4500595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-1730056"/>
            <a:ext cx="7213600" cy="1031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1" y="785793"/>
            <a:ext cx="8143932" cy="4154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3.Методическое сопровождение материалов деятельности образовательной организации или отдельных педагогов на конкурсах, конференциях, семинарах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"/>
            <a:ext cx="6224617" cy="642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85728"/>
            <a:ext cx="2786082" cy="45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000760" y="1231104"/>
            <a:ext cx="235745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282" y="285728"/>
            <a:ext cx="385768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57166"/>
            <a:ext cx="5286412" cy="582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85728"/>
            <a:ext cx="415767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36" y="428605"/>
            <a:ext cx="4857784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5" y="428604"/>
            <a:ext cx="4786315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4294967295"/>
          </p:nvPr>
        </p:nvSpPr>
        <p:spPr>
          <a:xfrm>
            <a:off x="1" y="1535113"/>
            <a:ext cx="4040188" cy="63976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1" y="214314"/>
            <a:ext cx="4040188" cy="5357812"/>
          </a:xfrm>
        </p:spPr>
        <p:txBody>
          <a:bodyPr/>
          <a:lstStyle/>
          <a:p>
            <a:pPr>
              <a:lnSpc>
                <a:spcPct val="115000"/>
              </a:lnSpc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endParaRPr lang="ru-RU" dirty="0" smtClean="0"/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29" y="642919"/>
            <a:ext cx="450062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784" y="571480"/>
            <a:ext cx="478634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4294967295"/>
          </p:nvPr>
        </p:nvSpPr>
        <p:spPr>
          <a:xfrm>
            <a:off x="1" y="1535113"/>
            <a:ext cx="4040188" cy="63976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1" y="214314"/>
            <a:ext cx="4040188" cy="5357812"/>
          </a:xfrm>
        </p:spPr>
        <p:txBody>
          <a:bodyPr/>
          <a:lstStyle/>
          <a:p>
            <a:pPr>
              <a:lnSpc>
                <a:spcPct val="115000"/>
              </a:lnSpc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endParaRPr lang="ru-RU" dirty="0" smtClean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57166"/>
            <a:ext cx="442912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28605"/>
            <a:ext cx="392909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1" y="857233"/>
            <a:ext cx="58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0"/>
            <a:ext cx="7929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857676"/>
            <a:ext cx="15240000" cy="11430000"/>
          </a:xfrm>
          <a:prstGeom prst="rect">
            <a:avLst/>
          </a:prstGeom>
          <a:noFill/>
        </p:spPr>
      </p:pic>
      <p:sp>
        <p:nvSpPr>
          <p:cNvPr id="126978" name="AutoShape 2" descr="https://mail.yandex.ru/message_part/Scan10021.JPG?_uid=289782585&amp;name=Scan10021.JPG&amp;hid=1.2&amp;ids=2480000007041017888&amp;no_disposition=y&amp;thumb=y&amp;exif_rotate=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6979" name="Picture 3" descr="C:\Users\A\Downloads\Scan1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9" y="-928718"/>
            <a:ext cx="6858048" cy="7786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3" y="0"/>
            <a:ext cx="7000924" cy="547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857676"/>
            <a:ext cx="15240000" cy="11430000"/>
          </a:xfrm>
          <a:prstGeom prst="rect">
            <a:avLst/>
          </a:prstGeom>
          <a:noFill/>
        </p:spPr>
      </p:pic>
      <p:pic>
        <p:nvPicPr>
          <p:cNvPr id="124929" name="Picture 1" descr="C:\Users\A\Downloads\sertifikat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-2357478"/>
            <a:ext cx="7286675" cy="9215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285776"/>
            <a:ext cx="4738639" cy="67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7" y="-285777"/>
            <a:ext cx="4714908" cy="678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50037" y="250039"/>
            <a:ext cx="4929200" cy="4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607732" y="-35730"/>
            <a:ext cx="492919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857676"/>
            <a:ext cx="15240000" cy="11430000"/>
          </a:xfrm>
          <a:prstGeom prst="rect">
            <a:avLst/>
          </a:prstGeom>
          <a:noFill/>
        </p:spPr>
      </p:pic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-2143164"/>
            <a:ext cx="7215239" cy="90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-2500354"/>
            <a:ext cx="7072363" cy="87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-2357478"/>
            <a:ext cx="7643835" cy="87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9506" name="Picture 2" descr="E:\свидетель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-2000288"/>
            <a:ext cx="7858180" cy="8572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 descr="C:\Users\A\Desktop\сертификаты\320377-016-015-s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714536"/>
            <a:ext cx="8429653" cy="8001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1554" name="Picture 2" descr="C:\Users\A\Desktop\сертификаты\367702-016-015-s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-1857412"/>
            <a:ext cx="8072495" cy="8143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aam.ru/diploms/357567-002-014-ser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2214601"/>
            <a:ext cx="8501089" cy="984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390681" y="-1390681"/>
            <a:ext cx="6076950" cy="88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документы аттестация\сертификат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1000156"/>
            <a:ext cx="4143372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енты аттестация\сертификат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7" y="-1000155"/>
            <a:ext cx="4857784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документы аттестация\сертификат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14404"/>
            <a:ext cx="4429157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енты аттестация\сертификат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9" y="-2000287"/>
            <a:ext cx="4214843" cy="735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документы аттестация\сертификат финоугрия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7" y="-1785974"/>
            <a:ext cx="7786741" cy="82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9836" y="-877148"/>
            <a:ext cx="624681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9" y="-1071594"/>
            <a:ext cx="342902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6115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7" y="-2071726"/>
            <a:ext cx="6858016" cy="828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1" y="-2000287"/>
            <a:ext cx="7858180" cy="835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000233" y="-1571660"/>
            <a:ext cx="6000792" cy="871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1" y="-1357346"/>
            <a:ext cx="7000924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429056" y="-435774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750579" y="-250041"/>
            <a:ext cx="4786346" cy="40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50001" y="-678685"/>
            <a:ext cx="471490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857637" y="142858"/>
            <a:ext cx="4857756" cy="457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85776"/>
            <a:ext cx="385762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500043"/>
            <a:ext cx="73152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1" y="-1857413"/>
            <a:ext cx="8215339" cy="800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6115" y="-4214866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G:\документы аттестация\справка пед.инст.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7" y="-1214470"/>
            <a:ext cx="5857916" cy="700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документы аттестация\справка финно-угрия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9" y="-214338"/>
            <a:ext cx="5786479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документы аттестация\программа выступленияФ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02" y="0"/>
            <a:ext cx="507209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документы аттестация\программа выступле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0"/>
            <a:ext cx="3429024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9" y="1142986"/>
            <a:ext cx="6643735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4.Участие в инновационной экспериментальной деятельности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9" y="285728"/>
            <a:ext cx="600079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-2286000"/>
            <a:ext cx="614364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6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1" y="857233"/>
            <a:ext cx="58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0"/>
            <a:ext cx="7929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1" y="857233"/>
            <a:ext cx="58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-285776"/>
            <a:ext cx="5781699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2" y="428605"/>
            <a:ext cx="682466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"/>
            <a:ext cx="5686448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1" y="857233"/>
            <a:ext cx="58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-500089"/>
            <a:ext cx="6072231" cy="707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7" y="1500174"/>
            <a:ext cx="6643735" cy="10464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C:\Users\A\Desktop\гРАМОТЫ 11\Конкурсы\Свидетельст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3" y="-285776"/>
            <a:ext cx="5786479" cy="664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60" y="-2071726"/>
            <a:ext cx="6702425" cy="857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-928718"/>
            <a:ext cx="6786611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2286040"/>
            <a:ext cx="6913563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642919"/>
            <a:ext cx="6215107" cy="33547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6.Наличие авторских программ и методических разработок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3" y="214290"/>
            <a:ext cx="407196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-2286000"/>
            <a:ext cx="614364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3929114"/>
            <a:ext cx="15240000" cy="11430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653" y="928671"/>
            <a:ext cx="8229600" cy="33575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1.Повышение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квалификации,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-357215"/>
            <a:ext cx="6072231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"/>
            <a:ext cx="6286544" cy="642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1" y="357166"/>
            <a:ext cx="8358247" cy="33547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7.Организация взаимодействия образовательной организации с </a:t>
            </a:r>
            <a:r>
              <a:rPr lang="ru-RU" sz="4400" kern="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научными,образовательными</a:t>
            </a: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институтами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-428652"/>
            <a:ext cx="4071967" cy="678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-357214"/>
            <a:ext cx="4143372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57213"/>
            <a:ext cx="4243336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7" y="-357214"/>
            <a:ext cx="4429124" cy="67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-214337"/>
            <a:ext cx="4929223" cy="67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4605291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"/>
            <a:ext cx="3929091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"/>
            <a:ext cx="5291159" cy="642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0"/>
            <a:ext cx="480537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7" y="857233"/>
            <a:ext cx="5857900" cy="40318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8.Эффективность деятельности по аттестации педагогов на квалификационные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964524" y="-750111"/>
            <a:ext cx="5429264" cy="6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85728"/>
            <a:ext cx="422435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85728"/>
            <a:ext cx="8001056" cy="44319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9.Наличие и выполнение перспективного плана прохождения педагогами образовательной организации курсовой подготовки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5" y="1"/>
            <a:ext cx="450059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1" y="-1"/>
            <a:ext cx="7572428" cy="49859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10.Оснащенность образовательной организации учебно-методическими материалами в соответствии с ФГОС и реализуемыми программами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643237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3" y="-357213"/>
            <a:ext cx="5643603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857233"/>
            <a:ext cx="8072495" cy="37394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11.Обеспечение информационной открытости деятельности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-714404"/>
            <a:ext cx="6357983" cy="735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1" y="857232"/>
            <a:ext cx="7858180" cy="37548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12.Наличие достижений детей и педагогического коллектива образовательной организации в </a:t>
            </a:r>
            <a:r>
              <a:rPr lang="ru-RU" sz="4400" kern="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конкурсах,соревнованиях</a:t>
            </a: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грантах различного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0"/>
            <a:ext cx="528641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-214338"/>
            <a:ext cx="408144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714493" y="-642955"/>
            <a:ext cx="5715016" cy="700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0"/>
            <a:ext cx="4071966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5" y="1"/>
            <a:ext cx="4852973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05" y="1"/>
            <a:ext cx="4500595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57166"/>
            <a:ext cx="485778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857676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"/>
            <a:ext cx="4929222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28604"/>
            <a:ext cx="528641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A\Desktop\МОЯ АТТЕСТАЦИЯ\Грамоты\алмаз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00043"/>
            <a:ext cx="4143372" cy="6357958"/>
          </a:xfrm>
          <a:prstGeom prst="rect">
            <a:avLst/>
          </a:prstGeom>
          <a:noFill/>
        </p:spPr>
      </p:pic>
      <p:pic>
        <p:nvPicPr>
          <p:cNvPr id="54275" name="Picture 3" descr="C:\Users\A\Desktop\МОЯ АТТЕСТАЦИЯ\Грамоты\иль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428604"/>
            <a:ext cx="4357717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071735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7" name="Picture 1" descr="C:\Users\A\Desktop\МОЯ АТТЕСТАЦИЯ\Грамоты\ион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5" y="-500090"/>
            <a:ext cx="4214841" cy="6643734"/>
          </a:xfrm>
          <a:prstGeom prst="rect">
            <a:avLst/>
          </a:prstGeom>
          <a:noFill/>
        </p:spPr>
      </p:pic>
      <p:pic>
        <p:nvPicPr>
          <p:cNvPr id="50179" name="Picture 3" descr="C:\Users\A\Desktop\МОЯ АТТЕСТАЦИЯ\Грамоты\киржае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5" y="-642966"/>
            <a:ext cx="4572032" cy="6786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29" name="Picture 1" descr="C:\Users\A\Desktop\МОЯ АТТЕСТАЦИЯ\Грамоты\стриж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57214"/>
            <a:ext cx="3428992" cy="6858048"/>
          </a:xfrm>
          <a:prstGeom prst="rect">
            <a:avLst/>
          </a:prstGeom>
          <a:noFill/>
        </p:spPr>
      </p:pic>
      <p:pic>
        <p:nvPicPr>
          <p:cNvPr id="48130" name="Picture 2" descr="C:\Users\A\Desktop\МОЯ АТТЕСТАЦИЯ\Грамоты\филипп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-500090"/>
            <a:ext cx="2643207" cy="6929486"/>
          </a:xfrm>
          <a:prstGeom prst="rect">
            <a:avLst/>
          </a:prstGeom>
          <a:noFill/>
        </p:spPr>
      </p:pic>
      <p:pic>
        <p:nvPicPr>
          <p:cNvPr id="48131" name="Picture 3" descr="C:\Users\A\Desktop\МОЯ АТТЕСТАЦИЯ\Грамоты\черн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1" y="-500090"/>
            <a:ext cx="3000396" cy="692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0"/>
            <a:ext cx="407193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0"/>
            <a:ext cx="4214843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14676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-1000156"/>
            <a:ext cx="5286412" cy="750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1" y="-2000287"/>
            <a:ext cx="6072231" cy="8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28604"/>
            <a:ext cx="6143668" cy="621510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1" y="1142984"/>
            <a:ext cx="5857917" cy="67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357167"/>
            <a:ext cx="4500021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b="7725"/>
          <a:stretch/>
        </p:blipFill>
        <p:spPr>
          <a:xfrm>
            <a:off x="6286514" y="2428868"/>
            <a:ext cx="2643205" cy="375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0"/>
            <a:ext cx="4770427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s://cs7059.vk.me/c540103/v540103848/18ef5/0WbxXqVf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1" y="2714620"/>
            <a:ext cx="2857520" cy="325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76"/>
          <p:cNvPicPr/>
          <p:nvPr/>
        </p:nvPicPr>
        <p:blipFill>
          <a:blip r:embed="rId4"/>
          <a:stretch>
            <a:fillRect/>
          </a:stretch>
        </p:blipFill>
        <p:spPr>
          <a:xfrm>
            <a:off x="1643042" y="-214338"/>
            <a:ext cx="7500958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5"/>
          <a:srcRect t="13371"/>
          <a:stretch>
            <a:fillRect/>
          </a:stretch>
        </p:blipFill>
        <p:spPr bwMode="auto">
          <a:xfrm>
            <a:off x="1714480" y="2928935"/>
            <a:ext cx="61065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10800000" flipV="1">
            <a:off x="4643437" y="2505435"/>
            <a:ext cx="121444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Диплом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14290"/>
            <a:ext cx="6572296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59" y="0"/>
            <a:ext cx="5072099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-285776"/>
            <a:ext cx="4142305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1025" r="16926" b="6406"/>
          <a:stretch/>
        </p:blipFill>
        <p:spPr>
          <a:xfrm>
            <a:off x="5786446" y="3143248"/>
            <a:ext cx="3357554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428604"/>
            <a:ext cx="5500726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642918"/>
            <a:ext cx="7572428" cy="55721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B05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902</Words>
  <Application>Microsoft Office PowerPoint</Application>
  <PresentationFormat>Экран (4:3)</PresentationFormat>
  <Paragraphs>633</Paragraphs>
  <Slides>143</Slides>
  <Notes>139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143</vt:i4>
      </vt:variant>
    </vt:vector>
  </HeadingPairs>
  <TitlesOfParts>
    <vt:vector size="144" baseType="lpstr">
      <vt:lpstr>Тема Office</vt:lpstr>
      <vt:lpstr>Министерство образования РМ</vt:lpstr>
      <vt:lpstr>              </vt:lpstr>
      <vt:lpstr>              </vt:lpstr>
      <vt:lpstr>              </vt:lpstr>
      <vt:lpstr>              </vt:lpstr>
      <vt:lpstr>1.Повышение  квалификации, профессиональная переподготовка.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Слайд 47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Слайд 90</vt:lpstr>
      <vt:lpstr>Слайд 91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Слайд 139</vt:lpstr>
      <vt:lpstr>              </vt:lpstr>
      <vt:lpstr>              </vt:lpstr>
      <vt:lpstr>              </vt:lpstr>
      <vt:lpstr>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</dc:title>
  <dc:creator>A</dc:creator>
  <cp:lastModifiedBy>A</cp:lastModifiedBy>
  <cp:revision>238</cp:revision>
  <dcterms:created xsi:type="dcterms:W3CDTF">2015-12-31T08:27:41Z</dcterms:created>
  <dcterms:modified xsi:type="dcterms:W3CDTF">2016-01-25T09:01:32Z</dcterms:modified>
</cp:coreProperties>
</file>