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6" r:id="rId2"/>
    <p:sldId id="288" r:id="rId3"/>
    <p:sldId id="256" r:id="rId4"/>
    <p:sldId id="277" r:id="rId5"/>
    <p:sldId id="281" r:id="rId6"/>
    <p:sldId id="284" r:id="rId7"/>
    <p:sldId id="278" r:id="rId8"/>
    <p:sldId id="291" r:id="rId9"/>
    <p:sldId id="294" r:id="rId10"/>
    <p:sldId id="279" r:id="rId11"/>
    <p:sldId id="314" r:id="rId12"/>
    <p:sldId id="309" r:id="rId13"/>
    <p:sldId id="296" r:id="rId14"/>
    <p:sldId id="316" r:id="rId15"/>
    <p:sldId id="317" r:id="rId16"/>
    <p:sldId id="319" r:id="rId17"/>
    <p:sldId id="324" r:id="rId18"/>
    <p:sldId id="323" r:id="rId19"/>
    <p:sldId id="320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34AFF-52D0-4BCF-B287-55B4B3E7E268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946FB-DD8B-4698-A467-EC7B1AC790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946FB-DD8B-4698-A467-EC7B1AC7905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946FB-DD8B-4698-A467-EC7B1AC7905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946FB-DD8B-4698-A467-EC7B1AC7905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946FB-DD8B-4698-A467-EC7B1AC7905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946FB-DD8B-4698-A467-EC7B1AC7905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946FB-DD8B-4698-A467-EC7B1AC7905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946FB-DD8B-4698-A467-EC7B1AC7905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AC1C-1EFB-4457-A855-731BF2BD640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2B77-C501-4903-A986-18FBB660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AC1C-1EFB-4457-A855-731BF2BD640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2B77-C501-4903-A986-18FBB660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AC1C-1EFB-4457-A855-731BF2BD640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2B77-C501-4903-A986-18FBB660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AC1C-1EFB-4457-A855-731BF2BD640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2B77-C501-4903-A986-18FBB660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AC1C-1EFB-4457-A855-731BF2BD640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2B77-C501-4903-A986-18FBB660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AC1C-1EFB-4457-A855-731BF2BD640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2B77-C501-4903-A986-18FBB660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AC1C-1EFB-4457-A855-731BF2BD640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2B77-C501-4903-A986-18FBB660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AC1C-1EFB-4457-A855-731BF2BD640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2B77-C501-4903-A986-18FBB660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AC1C-1EFB-4457-A855-731BF2BD640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2B77-C501-4903-A986-18FBB660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AC1C-1EFB-4457-A855-731BF2BD640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2B77-C501-4903-A986-18FBB660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AC1C-1EFB-4457-A855-731BF2BD640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2B77-C501-4903-A986-18FBB660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0AC1C-1EFB-4457-A855-731BF2BD640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32B77-C501-4903-A986-18FBB660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F:\S630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332656"/>
            <a:ext cx="4224469" cy="3168352"/>
          </a:xfrm>
          <a:prstGeom prst="rect">
            <a:avLst/>
          </a:prstGeom>
          <a:noFill/>
        </p:spPr>
      </p:pic>
      <p:pic>
        <p:nvPicPr>
          <p:cNvPr id="7171" name="Picture 3" descr="C:\Users\сад\Pictures\Рисунок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3016"/>
            <a:ext cx="4166360" cy="30963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3861048"/>
            <a:ext cx="3960440" cy="27363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МБДОУ «Инсарский детский сад «Золотой ключик» комбинированного вида»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msung\Desktop\Новая папка (7)\DSC03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Samsung\Desktop\сказки с грядки\DSC03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" y="0"/>
            <a:ext cx="91440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85720" y="1214422"/>
            <a:ext cx="7786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500042"/>
            <a:ext cx="8072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857364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457200" y="1571612"/>
            <a:ext cx="8472518" cy="45243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493204" y="2143116"/>
            <a:ext cx="8222200" cy="4024892"/>
          </a:xfrm>
          <a:prstGeom prst="rect">
            <a:avLst/>
          </a:prstGeom>
        </p:spPr>
        <p:txBody>
          <a:bodyPr/>
          <a:lstStyle/>
          <a:p>
            <a:pPr marL="514350" lvl="0" indent="-514350">
              <a:lnSpc>
                <a:spcPct val="150000"/>
              </a:lnSpc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457200" y="500042"/>
            <a:ext cx="7329510" cy="135732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 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Объект 1"/>
          <p:cNvSpPr txBox="1">
            <a:spLocks/>
          </p:cNvSpPr>
          <p:nvPr/>
        </p:nvSpPr>
        <p:spPr>
          <a:xfrm>
            <a:off x="857224" y="2214554"/>
            <a:ext cx="7829576" cy="388144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0" u="none" strike="noStrike" kern="120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57200" y="152400"/>
            <a:ext cx="8229600" cy="972344"/>
          </a:xfrm>
          <a:prstGeom prst="rect">
            <a:avLst/>
          </a:prstGeom>
        </p:spPr>
        <p:txBody>
          <a:bodyPr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720" y="3643314"/>
            <a:ext cx="23574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Мини –музей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«Мой родной край»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сад\Desktop\DSC01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214686"/>
            <a:ext cx="5110138" cy="3400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5500694" y="2643182"/>
            <a:ext cx="2928958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Мини-музей «Изба»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C:\Users\сад\Desktop\DSC013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66"/>
            <a:ext cx="492922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35771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714348" y="4143380"/>
            <a:ext cx="3643338" cy="8572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Мини- музей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«Пароды собак»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00438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214942" y="3571876"/>
            <a:ext cx="2500330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Мини-музей часов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14290"/>
            <a:ext cx="4357686" cy="3071834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Овал 9"/>
          <p:cNvSpPr/>
          <p:nvPr/>
        </p:nvSpPr>
        <p:spPr>
          <a:xfrm>
            <a:off x="7500958" y="1000108"/>
            <a:ext cx="1643042" cy="8572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Мини-музей 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«Насекомые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Samsung\Desktop\фото\фото 3\DSC02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143248"/>
            <a:ext cx="4714908" cy="3500438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642918"/>
            <a:ext cx="3498875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Samsung\Desktop\фото\фото 3\S6300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214290"/>
            <a:ext cx="4714908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Samsung\Desktop\фото\фото 3\DSC02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48680"/>
            <a:ext cx="3675258" cy="5240646"/>
          </a:xfrm>
          <a:prstGeom prst="rect">
            <a:avLst/>
          </a:prstGeom>
          <a:noFill/>
        </p:spPr>
      </p:pic>
      <p:pic>
        <p:nvPicPr>
          <p:cNvPr id="3076" name="Picture 4" descr="C:\Users\Samsung\Desktop\фото\фото 3\DSC026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268760"/>
            <a:ext cx="3600400" cy="52515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F:\площадки\DSC07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176463" cy="3168352"/>
          </a:xfrm>
          <a:prstGeom prst="rect">
            <a:avLst/>
          </a:prstGeom>
          <a:noFill/>
        </p:spPr>
      </p:pic>
      <p:pic>
        <p:nvPicPr>
          <p:cNvPr id="6" name="Рисунок 5" descr="C:\Users\Samsung\Desktop\фото сайт\DSC0077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41764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Samsung\Desktop\фото сайт\DSC0078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60648"/>
            <a:ext cx="43204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Samsung\Desktop\фото сайт\DSC007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645024"/>
            <a:ext cx="42484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F:\постройки из снега Смешарика2013г\S630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2831884" cy="3789040"/>
          </a:xfrm>
          <a:prstGeom prst="rect">
            <a:avLst/>
          </a:prstGeom>
          <a:noFill/>
        </p:spPr>
      </p:pic>
      <p:pic>
        <p:nvPicPr>
          <p:cNvPr id="6146" name="Picture 2" descr="F:\постройки из снега Смешарика2013г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60648"/>
            <a:ext cx="2952328" cy="3816424"/>
          </a:xfrm>
          <a:prstGeom prst="rect">
            <a:avLst/>
          </a:prstGeom>
          <a:noFill/>
        </p:spPr>
      </p:pic>
      <p:pic>
        <p:nvPicPr>
          <p:cNvPr id="1027" name="Picture 3" descr="F:\постройки из снега Смешарика2013г\S6300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3140968"/>
            <a:ext cx="2880320" cy="3514725"/>
          </a:xfrm>
          <a:prstGeom prst="rect">
            <a:avLst/>
          </a:prstGeom>
          <a:noFill/>
        </p:spPr>
      </p:pic>
      <p:pic>
        <p:nvPicPr>
          <p:cNvPr id="6147" name="Picture 3" descr="F:\постройки из снега Смешарика2013г\S70020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509120"/>
            <a:ext cx="2592288" cy="1944216"/>
          </a:xfrm>
          <a:prstGeom prst="rect">
            <a:avLst/>
          </a:prstGeom>
          <a:noFill/>
        </p:spPr>
      </p:pic>
      <p:pic>
        <p:nvPicPr>
          <p:cNvPr id="6148" name="Picture 4" descr="F:\постройки из снега Смешарика2013г\IMG_598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476671"/>
            <a:ext cx="2304256" cy="2338545"/>
          </a:xfrm>
          <a:prstGeom prst="rect">
            <a:avLst/>
          </a:prstGeom>
          <a:noFill/>
        </p:spPr>
      </p:pic>
      <p:pic>
        <p:nvPicPr>
          <p:cNvPr id="6149" name="Picture 5" descr="F:\постройки из снега Смешарика2013г\S630002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68" y="4221088"/>
            <a:ext cx="1944216" cy="2405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сад\Desktop\Рабочий стол\фото смотр 23 ф\DSC045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7"/>
            <a:ext cx="388843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2" descr="C:\Users\сад\Desktop\мрио\фестиваль 2017 куйгорож\мрио\фото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88640"/>
            <a:ext cx="4176464" cy="2808312"/>
          </a:xfrm>
          <a:prstGeom prst="rect">
            <a:avLst/>
          </a:prstGeom>
          <a:noFill/>
        </p:spPr>
      </p:pic>
      <p:pic>
        <p:nvPicPr>
          <p:cNvPr id="5" name="Picture 3" descr="C:\Users\сад\Desktop\мрио\фестиваль 2017 куйгорож\мрио\фото\Рисунок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429000"/>
            <a:ext cx="3888432" cy="2817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C:\Users\сад\Desktop\мрио\фестиваль 2017 куйгорож\мрио\фото\Рисунок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356992"/>
            <a:ext cx="4171768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сад\Desktop\мрио\фестиваль 2017 куйгорож\мрио\фото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772816"/>
            <a:ext cx="2382837" cy="3455987"/>
          </a:xfrm>
          <a:prstGeom prst="rect">
            <a:avLst/>
          </a:prstGeom>
          <a:noFill/>
        </p:spPr>
      </p:pic>
      <p:pic>
        <p:nvPicPr>
          <p:cNvPr id="2051" name="Picture 3" descr="C:\Users\сад\Desktop\мрио\фестиваль 2017 куйгорож\мрио\фото\Рисуно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48680"/>
            <a:ext cx="2408237" cy="3730625"/>
          </a:xfrm>
          <a:prstGeom prst="rect">
            <a:avLst/>
          </a:prstGeom>
          <a:noFill/>
        </p:spPr>
      </p:pic>
      <p:pic>
        <p:nvPicPr>
          <p:cNvPr id="2052" name="Picture 4" descr="C:\Users\сад\Desktop\мрио\фестиваль 2017 куйгорож\мрио\фото\Рисунок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2276872"/>
            <a:ext cx="2859087" cy="4260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C:\Users\Samsung\Desktop\S6300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429156" cy="6286544"/>
          </a:xfrm>
          <a:prstGeom prst="rect">
            <a:avLst/>
          </a:prstGeom>
          <a:noFill/>
        </p:spPr>
      </p:pic>
      <p:pic>
        <p:nvPicPr>
          <p:cNvPr id="15363" name="Picture 3" descr="C:\Users\Samsung\Desktop\S630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290"/>
            <a:ext cx="4071966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4"/>
          <p:cNvSpPr txBox="1">
            <a:spLocks/>
          </p:cNvSpPr>
          <p:nvPr/>
        </p:nvSpPr>
        <p:spPr>
          <a:xfrm>
            <a:off x="685800" y="1142984"/>
            <a:ext cx="7672414" cy="27146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Users\Samsung\Desktop\поход в музей\DSC02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929222" cy="3500462"/>
          </a:xfrm>
          <a:prstGeom prst="rect">
            <a:avLst/>
          </a:prstGeom>
          <a:noFill/>
        </p:spPr>
      </p:pic>
      <p:pic>
        <p:nvPicPr>
          <p:cNvPr id="4" name="Picture 2" descr="C:\Users\Samsung\Desktop\кучинская\е.а\1 Фото\Фото\№5\S6300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071810"/>
            <a:ext cx="5215006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C:\Users\Samsung\Desktop\Новая папка (6)\группа 1 младшая КУчинской\DSC03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143248"/>
            <a:ext cx="5295904" cy="3509962"/>
          </a:xfrm>
          <a:prstGeom prst="rect">
            <a:avLst/>
          </a:prstGeom>
          <a:noFill/>
        </p:spPr>
      </p:pic>
      <p:pic>
        <p:nvPicPr>
          <p:cNvPr id="4098" name="Picture 2" descr="C:\Users\Samsung\Desktop\Новая папка (6)\группа 1 младшая КУчинской\DSC03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4857784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Samsung\Desktop\Новая папка (6)\группа 1 младшая КУчинской\DSC03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357562"/>
            <a:ext cx="5000660" cy="3286148"/>
          </a:xfrm>
          <a:prstGeom prst="rect">
            <a:avLst/>
          </a:prstGeom>
          <a:noFill/>
        </p:spPr>
      </p:pic>
      <p:pic>
        <p:nvPicPr>
          <p:cNvPr id="8194" name="Picture 2" descr="C:\Users\Samsung\Desktop\Новая папка (6)\группа 1 младшая КУчинской\DSC03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5286412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C:\Users\Samsung\Desktop\Новая папка (6)\группа 1 младшая КУчинской\DSC03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428604"/>
            <a:ext cx="4786346" cy="3143272"/>
          </a:xfrm>
          <a:prstGeom prst="rect">
            <a:avLst/>
          </a:prstGeom>
          <a:noFill/>
        </p:spPr>
      </p:pic>
      <p:pic>
        <p:nvPicPr>
          <p:cNvPr id="4" name="Picture 2" descr="C:\Users\Samsung\Desktop\Новая папка (6)\группа 1 младшая КУчинской\DSC03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4357718" cy="3000396"/>
          </a:xfrm>
          <a:prstGeom prst="rect">
            <a:avLst/>
          </a:prstGeom>
          <a:noFill/>
        </p:spPr>
      </p:pic>
      <p:pic>
        <p:nvPicPr>
          <p:cNvPr id="5" name="Picture 2" descr="C:\Users\Samsung\Desktop\Новая папка (6)\группа 1 младшая КУчинской\DSC031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643314"/>
            <a:ext cx="4214842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Samsung\Desktop\Новая папка (6)\группа 1 младшая КУчинской\DSC03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5000660" cy="3571900"/>
          </a:xfrm>
          <a:prstGeom prst="rect">
            <a:avLst/>
          </a:prstGeom>
          <a:noFill/>
        </p:spPr>
      </p:pic>
      <p:pic>
        <p:nvPicPr>
          <p:cNvPr id="4" name="Picture 2" descr="C:\Users\Samsung\Desktop\Новая папка (6)\группа 1 младшая КУчинской\DSC03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000372"/>
            <a:ext cx="5214974" cy="3509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500066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Samsung\Desktop\Новая папка (7)\DSC03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143248"/>
            <a:ext cx="4929190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Samsung\Desktop\Новая папка (7)\DSC03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143248"/>
            <a:ext cx="4786346" cy="3429024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492922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48</Words>
  <Application>Microsoft Office PowerPoint</Application>
  <PresentationFormat>Экран (4:3)</PresentationFormat>
  <Paragraphs>19</Paragraphs>
  <Slides>20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</dc:creator>
  <cp:lastModifiedBy>сад</cp:lastModifiedBy>
  <cp:revision>55</cp:revision>
  <dcterms:created xsi:type="dcterms:W3CDTF">2015-08-25T17:51:02Z</dcterms:created>
  <dcterms:modified xsi:type="dcterms:W3CDTF">2018-04-16T20:01:17Z</dcterms:modified>
</cp:coreProperties>
</file>