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6D4587-F58B-4670-8298-405247925978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555242-0283-4CD6-8FD7-60A4069C0D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86728" cy="20717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тренера-преподавателя </a:t>
            </a:r>
            <a:br>
              <a:rPr lang="ru-RU" dirty="0" smtClean="0"/>
            </a:br>
            <a:r>
              <a:rPr lang="ru-RU" dirty="0" err="1" smtClean="0"/>
              <a:t>Аниськина</a:t>
            </a:r>
            <a:r>
              <a:rPr lang="ru-RU" dirty="0" smtClean="0"/>
              <a:t> А.В.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7929618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высшее: Мордовский Государственный Педагогический институт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 5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3060616" cy="2286016"/>
          </a:xfrm>
          <a:prstGeom prst="rect">
            <a:avLst/>
          </a:prstGeom>
          <a:noFill/>
        </p:spPr>
      </p:pic>
      <p:pic>
        <p:nvPicPr>
          <p:cNvPr id="1027" name="Picture 3" descr="C:\Users\admin\Downloads\IMG_20200202_15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400052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972188" cy="1143000"/>
          </a:xfrm>
        </p:spPr>
        <p:txBody>
          <a:bodyPr/>
          <a:lstStyle/>
          <a:p>
            <a:r>
              <a:rPr lang="ru-RU" dirty="0" smtClean="0"/>
              <a:t>Сохранность контингента </a:t>
            </a:r>
            <a:endParaRPr lang="ru-RU" dirty="0"/>
          </a:p>
        </p:txBody>
      </p:sp>
      <p:pic>
        <p:nvPicPr>
          <p:cNvPr id="4" name="Содержимое 3" descr="сохранность контин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анализа текущей документации</a:t>
            </a:r>
            <a:endParaRPr lang="ru-RU" dirty="0"/>
          </a:p>
        </p:txBody>
      </p:sp>
      <p:pic>
        <p:nvPicPr>
          <p:cNvPr id="4" name="Содержимое 3" descr="наглядный материал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открытых мероприятий </a:t>
            </a:r>
            <a:endParaRPr lang="ru-RU" dirty="0"/>
          </a:p>
        </p:txBody>
      </p:sp>
      <p:pic>
        <p:nvPicPr>
          <p:cNvPr id="4" name="Содержимое 3" descr="открытые мероприя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Выступления на заседаниях методических советов, педагогических секциях, семинарах</a:t>
            </a:r>
            <a:endParaRPr lang="ru-RU" sz="3200" dirty="0"/>
          </a:p>
        </p:txBody>
      </p:sp>
      <p:pic>
        <p:nvPicPr>
          <p:cNvPr id="4" name="Содержимое 3" descr="выступление доклад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участия воспитанников в официальных соревнованиях </a:t>
            </a:r>
            <a:endParaRPr lang="ru-RU" dirty="0"/>
          </a:p>
        </p:txBody>
      </p:sp>
      <p:pic>
        <p:nvPicPr>
          <p:cNvPr id="4" name="Содержимое 3" descr="участие в соревнов воспи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взаимодействий с родителями воспитанников </a:t>
            </a:r>
            <a:endParaRPr lang="ru-RU" dirty="0"/>
          </a:p>
        </p:txBody>
      </p:sp>
      <p:pic>
        <p:nvPicPr>
          <p:cNvPr id="4" name="Содержимое 3" descr="родителям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3174" y="1600200"/>
            <a:ext cx="3714776" cy="48291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в профессиональных конкурсах </a:t>
            </a:r>
            <a:endParaRPr lang="ru-RU" dirty="0"/>
          </a:p>
        </p:txBody>
      </p:sp>
      <p:pic>
        <p:nvPicPr>
          <p:cNvPr id="4" name="Содержимое 3" descr="участие в конкурсах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3071834" cy="48577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232049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E:\Аниск скан\Изображение Аниск  — копия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 rot="5400000">
            <a:off x="6536545" y="1464455"/>
            <a:ext cx="3857652" cy="4929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Общественно педагогическая активность</a:t>
            </a:r>
            <a:endParaRPr lang="ru-RU" dirty="0"/>
          </a:p>
        </p:txBody>
      </p:sp>
      <p:pic>
        <p:nvPicPr>
          <p:cNvPr id="4" name="Содержимое 3" descr="обществ педагог 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Представление педагогического опыта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тренера-преподавателя по волейболу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МБУДО «Дубенская ДЮСШ»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err="1"/>
              <a:t>Аниськина</a:t>
            </a:r>
            <a:r>
              <a:rPr lang="ru-RU" sz="2000" b="1" dirty="0"/>
              <a:t> Алексея Владимировича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25000" lnSpcReduction="20000"/>
          </a:bodyPr>
          <a:lstStyle/>
          <a:p>
            <a:r>
              <a:rPr lang="ru-RU" sz="5200" b="1" dirty="0"/>
              <a:t>Актуальность и перспективность опыта</a:t>
            </a:r>
            <a:endParaRPr lang="ru-RU" sz="5200" dirty="0"/>
          </a:p>
          <a:p>
            <a:r>
              <a:rPr lang="ru-RU" sz="5200" dirty="0"/>
              <a:t>Волейбол является одним из наиболее действенных оздоровительных воспитательных средств, оказывающих комплексное положительное воздействие на организм занимающего этим видом спорта. Волейбол является эффективным средством всестороннего физического развития, с помощью которого претворяются в жизнь задачи оздоровления, повышения работоспособности школьников. Спортивные достижения волейбольных команд в школе во многом зависят от уровня их технического мастерства. Тактическая оснащенность игрока зависит от его технической подготовленности, необходимо соблюдать единство технической и тактической подготовки. Поиски путей оптимизации процесса технико-тактической подготовки является одной из важнейших проблем системы подготовки школьных команд по волейболу.</a:t>
            </a:r>
          </a:p>
          <a:p>
            <a:r>
              <a:rPr lang="ru-RU" sz="5200" dirty="0"/>
              <a:t>Актуальность данного вида спорта, привлечения учащихся к полезному времяпровождению, обучение использовать освоенные виды физических упражнений для активного отдыха и полезного досуга, самостоятельных занятий физической культурой и спортом для повышения физической подготовленности, делает занятия волейболом доступным средством физического воспитания школьников. Школьный возраст является уникальным этапом возрастных периодов человека, так как в этом возрасте наиболее успешно развиваются наибольшее количество физических качеств, поэтому использование волейбола в качестве средства развития двигательных способностей школьников обоснованно.</a:t>
            </a:r>
          </a:p>
          <a:p>
            <a:r>
              <a:rPr lang="ru-RU" sz="5200" dirty="0"/>
              <a:t>Все изложенное обуславливает необходимость разработки экспериментальных моделей учебно-тренировочных программ, направленных на развитие основных физических качеств у волейболистов.</a:t>
            </a:r>
          </a:p>
          <a:p>
            <a:r>
              <a:rPr lang="ru-RU" sz="5200" b="1" dirty="0"/>
              <a:t>Цель работы</a:t>
            </a:r>
            <a:r>
              <a:rPr lang="ru-RU" sz="5200" dirty="0"/>
              <a:t> – исследовать влияние игры в волейбол на развитие двигательных способностей школьников.</a:t>
            </a:r>
          </a:p>
          <a:p>
            <a:r>
              <a:rPr lang="ru-RU" sz="5200" b="1" dirty="0"/>
              <a:t>Задачи исследования:</a:t>
            </a:r>
            <a:endParaRPr lang="ru-RU" sz="5200" dirty="0"/>
          </a:p>
          <a:p>
            <a:r>
              <a:rPr lang="ru-RU" sz="5200" dirty="0"/>
              <a:t>1. Выявить влияние занятий волейболом на развитие двигательных способностей занимающихся. </a:t>
            </a:r>
          </a:p>
          <a:p>
            <a:r>
              <a:rPr lang="ru-RU" sz="5200" dirty="0"/>
              <a:t>2. Изучить особенности двигательных способностей школьников. </a:t>
            </a:r>
          </a:p>
          <a:p>
            <a:r>
              <a:rPr lang="ru-RU" sz="5200" dirty="0"/>
              <a:t>3. Исследовать влияние игры в волейбол на развитие двигательных способностей школьников.</a:t>
            </a:r>
          </a:p>
          <a:p>
            <a:r>
              <a:rPr lang="ru-RU" sz="5200" dirty="0" smtClean="0"/>
              <a:t> </a:t>
            </a:r>
            <a:r>
              <a:rPr lang="ru-RU" sz="5200" b="1" dirty="0"/>
              <a:t>Формирование ведущей идеи опыта, условия возникновения.</a:t>
            </a:r>
            <a:endParaRPr lang="ru-RU" sz="5200" dirty="0"/>
          </a:p>
          <a:p>
            <a:r>
              <a:rPr lang="ru-RU" sz="5200" dirty="0"/>
              <a:t>В  группах начальной подготовки  я занимаюсь с девятилетнего возраста уже более 15 лет.  К, сожаленью, за последние годы сильных и здоровых детей становится всё меньше и меньше.    По данным  статистики в России менее 10% выпускников школ могут считаться здоровыми. По данным Института возрастной физиологии РАН, за период обучения в школе у детей в 5 раз возрастает частота нарушения зрения и осанки, в 4 - психоневрологических отклонений, в 3 - патологии органов пищеварения уже имеющиеся отклонения переходят в хронические. Почти треть юношей по медицинским показаниям не годится для службы в Вооруженных силах, а те, кто признан годным, редко отличаются хорошим здоровьем.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Теоретическая база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001156" cy="6072206"/>
          </a:xfrm>
        </p:spPr>
        <p:txBody>
          <a:bodyPr>
            <a:noAutofit/>
          </a:bodyPr>
          <a:lstStyle/>
          <a:p>
            <a:r>
              <a:rPr lang="ru-RU" sz="1200" dirty="0" smtClean="0"/>
              <a:t>Основной </a:t>
            </a:r>
            <a:r>
              <a:rPr lang="ru-RU" sz="1200" dirty="0"/>
              <a:t>принцип игры в волейбол - универсальность подготовки и физического развития школьников. Комплекс может содержать следующие специальные упражнения волейбола: </a:t>
            </a:r>
          </a:p>
          <a:p>
            <a:r>
              <a:rPr lang="ru-RU" sz="1200" dirty="0"/>
              <a:t>Упражнение №1. Верхняя передача мяча двумя руками в парах, выполняется в течении трех минут, фиксируется максимальное количество передач. </a:t>
            </a:r>
          </a:p>
          <a:p>
            <a:r>
              <a:rPr lang="ru-RU" sz="1200" dirty="0"/>
              <a:t>Упражнение №2. Прием и передача мяча в парах сверху, после остановки и поворота. Выполняется две минуты. </a:t>
            </a:r>
          </a:p>
          <a:p>
            <a:r>
              <a:rPr lang="ru-RU" sz="1200" dirty="0"/>
              <a:t>Упражнение №3. Передача мяча с переходом по внешнему кругу по часовой стрелке. Выполняется два круга. </a:t>
            </a:r>
          </a:p>
          <a:p>
            <a:r>
              <a:rPr lang="ru-RU" sz="1200" dirty="0"/>
              <a:t>Упражнение №4. Выполнение прямого нападающего удара, партнер принимает мяч снизу. Выполняется три минуты. </a:t>
            </a:r>
          </a:p>
          <a:p>
            <a:r>
              <a:rPr lang="ru-RU" sz="1200" dirty="0"/>
              <a:t>Упражнение №5. Блокирование теннисных мячей ракеткой в парах. Выполняется три минуты. Фиксируется количество наилучших попыток. </a:t>
            </a:r>
          </a:p>
          <a:p>
            <a:r>
              <a:rPr lang="ru-RU" sz="1200" dirty="0"/>
              <a:t>Упражнение №6. Блокирование вдвоем подвешенного мяча у сетки. Выполняется три минуты </a:t>
            </a:r>
          </a:p>
          <a:p>
            <a:r>
              <a:rPr lang="ru-RU" sz="1200" dirty="0"/>
              <a:t>Психологическая подготовка - ведущее звено подготовки спортсменов. Победителем сможет стать тот, кто лучше других подготовит свою психику к борьбе с соперниками. Проблемы психологической подготовки являются не только важными в настоящее время, но и наиболее перспективными. Некоторые авторы рассматривают особенности и вопросы правильной организации процесса индивидуальной психологической подготовки волейболистов к определенным играм. Анализ их работ показывает, что на состояние волейболистов и эффективность их действий существенно влияет правильно организованная психологическая подготовка. Специальная психологическая подготовка направлена на подведение спортсмена к высшему уровню готовности к определенным играм. Волейболист должен быть готов психологически к любой деятельности или к конкретному действию. Очень важно воспитывать «психологию победителя». Тренер должен знать психологические особенности каждого своего игрока (характер, темперамент, волевые качества, мотивацию). Установку всегда дает тренер, в зависимости от особенностей психики игрока тренер всякий раз решает частную задачу, заставляет игрока поверить в свои силы, успокаивает возбужденного, возбуждает флегматического и т.д. С полным основанием можно говорить, что психологическая подготовка является важнейшей составной частью подготовки спортсмена к эффективной соревновательной деятельности. </a:t>
            </a:r>
          </a:p>
          <a:p>
            <a:r>
              <a:rPr lang="ru-RU" sz="1200" dirty="0"/>
              <a:t>Некоторые авторы в своих работах отмечают, «что с педагогической точки зрения основными показателями тренированности являются: </a:t>
            </a:r>
          </a:p>
          <a:p>
            <a:r>
              <a:rPr lang="ru-RU" sz="1200" dirty="0"/>
              <a:t>а) техническая подготовленность спортсмена; </a:t>
            </a:r>
          </a:p>
          <a:p>
            <a:r>
              <a:rPr lang="ru-RU" sz="1200" dirty="0"/>
              <a:t>б) физическая подготовленность спортсмена.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1100" dirty="0" smtClean="0"/>
              <a:t>Показано также, что эти показатели настолько взаимосвязаны, что порой трудно даже определить, где кончается один, а где начинается другой. Большинство специалистов считает, что между уровнем развития физических качеств и степенью формирования двигательного навыка существует определенная функциональная зависимость, полагая при этом, что физические качества играют ведущую роль в процессе формирования двигательных навыков. Спортивная техника способствует проявлению физических возможностей, а соответствующий уровень развития физических качеств повышает эффективность использования спортивной техники, техническое совершенствование и развитие его физических качеств должно осуществляться не изолированно, а во взаимосвязи друг с другом. Анализ научно-методической литературы, обобщение передового опыта свидетельствуют о значительной роли физической подготовленности в достижении спортивных результатов в волейболе и, в частности, юными волейболистами, что доказывает необходимость дальнейшего его изучения». </a:t>
            </a:r>
          </a:p>
          <a:p>
            <a:r>
              <a:rPr lang="ru-RU" sz="1100" dirty="0" smtClean="0"/>
              <a:t>Как отмечает в своей работе Фомин Е.В. «волейболисту при выполнении технических приемов необходимы следующие физические качества, проявляющиеся в фазах этих приемов: </a:t>
            </a:r>
          </a:p>
          <a:p>
            <a:r>
              <a:rPr lang="ru-RU" sz="1100" dirty="0" smtClean="0"/>
              <a:t>- ловкость - при выполнении подач, передач, нападающих ударов, приемов мяча и блока, то есть это физическое качество необходимо для выполнения всех приемов игры; </a:t>
            </a:r>
          </a:p>
          <a:p>
            <a:r>
              <a:rPr lang="ru-RU" sz="1100" dirty="0" smtClean="0"/>
              <a:t>- быстрота - при выполнении передач, нападающих ударов, приемов мяча и блока (где она реализуется в перемещении игрока, при выполнении ударного движения в нападающем ударе (где она реализуется в скорости одиночного движения); </a:t>
            </a:r>
          </a:p>
          <a:p>
            <a:r>
              <a:rPr lang="ru-RU" sz="1100" dirty="0" smtClean="0"/>
              <a:t>- сила (отдельных мышечных групп) - при выполнении всех технических приемов, причем особое значение имеет сила мышц ног, плечевого пояса, рук и кистей; </a:t>
            </a:r>
          </a:p>
          <a:p>
            <a:r>
              <a:rPr lang="ru-RU" sz="1100" dirty="0" smtClean="0"/>
              <a:t>- прыгучесть - при выполнении передач (если они выполняются в прыжке), нападающих ударов, блока; </a:t>
            </a:r>
          </a:p>
          <a:p>
            <a:r>
              <a:rPr lang="ru-RU" sz="1100" dirty="0" smtClean="0"/>
              <a:t>- гибкость - при выполнении подач, нападающих ударов. </a:t>
            </a:r>
          </a:p>
          <a:p>
            <a:r>
              <a:rPr lang="ru-RU" sz="1100" dirty="0" smtClean="0"/>
              <a:t>По фазам технических приемов физические качества проявляются следующим образом: </a:t>
            </a:r>
          </a:p>
          <a:p>
            <a:r>
              <a:rPr lang="ru-RU" sz="1100" dirty="0" smtClean="0"/>
              <a:t>- в подготовительных фазах необходимы: ловкость, быстрота, реализуемая в перемещениях, сила отдельных мышечных групп, прыгучесть, гибкость; </a:t>
            </a:r>
          </a:p>
          <a:p>
            <a:r>
              <a:rPr lang="ru-RU" sz="1100" dirty="0" smtClean="0"/>
              <a:t>- в основных (рабочих) фазах - сила отдельных мышечных групп, быстрота, реализуемая в одиночном движении, ловкость; </a:t>
            </a:r>
          </a:p>
          <a:p>
            <a:r>
              <a:rPr lang="ru-RU" sz="1100" dirty="0" smtClean="0"/>
              <a:t>- в заключительных фазах - сила мышц ног. </a:t>
            </a:r>
          </a:p>
          <a:p>
            <a:r>
              <a:rPr lang="ru-RU" sz="1100" dirty="0" smtClean="0"/>
              <a:t>На основании проведенного структурного анализа выполнения технических приемов игры в волейбол выявлено, что основными физическими качествами волейболиста, которые обеспечивают выполнение технических приемов игры, являются: ловкость, сила отдельных мышечных групп, быстрота </a:t>
            </a:r>
          </a:p>
          <a:p>
            <a:r>
              <a:rPr lang="ru-RU" sz="1100" dirty="0" smtClean="0"/>
              <a:t>(реализуемая через перемещение и одиночное движение), прыгучесть, гибкость»</a:t>
            </a:r>
            <a:endParaRPr lang="ru-RU" sz="1100" b="1" dirty="0" smtClean="0"/>
          </a:p>
          <a:p>
            <a:r>
              <a:rPr lang="ru-RU" sz="1100" b="1" dirty="0" smtClean="0"/>
              <a:t>Методы исследования.</a:t>
            </a:r>
            <a:endParaRPr lang="ru-RU" sz="1100" dirty="0" smtClean="0"/>
          </a:p>
          <a:p>
            <a:r>
              <a:rPr lang="ru-RU" sz="1100" dirty="0" smtClean="0"/>
              <a:t>В ходе своей работы мы использовали следующие методы исследования:</a:t>
            </a:r>
          </a:p>
          <a:p>
            <a:r>
              <a:rPr lang="ru-RU" sz="1100" dirty="0" smtClean="0"/>
              <a:t>1 Анализ научно-литературных источников</a:t>
            </a:r>
          </a:p>
          <a:p>
            <a:r>
              <a:rPr lang="ru-RU" sz="1100" dirty="0" smtClean="0"/>
              <a:t>2. Педагогическое наблюдение</a:t>
            </a:r>
          </a:p>
          <a:p>
            <a:r>
              <a:rPr lang="ru-RU" sz="1100" dirty="0" smtClean="0"/>
              <a:t>3. Анкетирование, опрос</a:t>
            </a:r>
          </a:p>
          <a:p>
            <a:r>
              <a:rPr lang="ru-RU" sz="1100" dirty="0" smtClean="0"/>
              <a:t>4. Педагогический эксперимент</a:t>
            </a:r>
          </a:p>
          <a:p>
            <a:r>
              <a:rPr lang="ru-RU" sz="1100" dirty="0" smtClean="0"/>
              <a:t>5. Контрольные испытания (тесты)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Анализ научно-литературных источников</a:t>
            </a:r>
            <a:endParaRPr lang="ru-RU" dirty="0" smtClean="0"/>
          </a:p>
          <a:p>
            <a:r>
              <a:rPr lang="ru-RU" dirty="0" smtClean="0"/>
              <a:t>Мы постарались изучить и обобщить опыт ряда авторов по теме исследования. Изучение научно-методической литературы позволил определить состояние вопроса о влиянии игры в волейбол на развитие двигательных способностей школьников 14-15 лет, конкретизировать задачи исследования. Так же внимание было уделено изучению документов планирования и проведения тренировочных занятий в волейболе. </a:t>
            </a:r>
          </a:p>
          <a:p>
            <a:r>
              <a:rPr lang="ru-RU" b="1" dirty="0" smtClean="0"/>
              <a:t>Педагогическое наблюдение</a:t>
            </a:r>
            <a:endParaRPr lang="ru-RU" dirty="0" smtClean="0"/>
          </a:p>
          <a:p>
            <a:r>
              <a:rPr lang="ru-RU" dirty="0" smtClean="0"/>
              <a:t>Педагогические наблюдения проводились на уроках физической культуры, с целью изучения влияния игры в волейбол на развитие двигательных способностей школьников 14-15 лет.</a:t>
            </a:r>
          </a:p>
          <a:p>
            <a:r>
              <a:rPr lang="ru-RU" b="1" dirty="0" smtClean="0"/>
              <a:t> Анкетирование, опрос</a:t>
            </a:r>
            <a:endParaRPr lang="ru-RU" dirty="0" smtClean="0"/>
          </a:p>
          <a:p>
            <a:r>
              <a:rPr lang="ru-RU" dirty="0" smtClean="0"/>
              <a:t>Анкета, в зависимости от конкретных целей, условий и обстоятельств может быть, как именной, так и анонимной, чтобы ученики не опасались, или не стеснялись выражать свое подлинное мнение. Опрос - метод сбора первичной информации со слов опрашиваемого.</a:t>
            </a:r>
          </a:p>
          <a:p>
            <a:r>
              <a:rPr lang="ru-RU" b="1" dirty="0" smtClean="0"/>
              <a:t>Контрольные испытания (тесты) </a:t>
            </a:r>
            <a:endParaRPr lang="ru-RU" dirty="0" smtClean="0"/>
          </a:p>
          <a:p>
            <a:r>
              <a:rPr lang="ru-RU" dirty="0" smtClean="0"/>
              <a:t>Тестирование двигательной подготовленности: бег 30 м с места, «челночный» бег 3 </a:t>
            </a:r>
            <a:r>
              <a:rPr lang="ru-RU" dirty="0" err="1" smtClean="0"/>
              <a:t>х</a:t>
            </a:r>
            <a:r>
              <a:rPr lang="ru-RU" dirty="0" smtClean="0"/>
              <a:t> 10 м, прыжок в длину с места, подтягивание из виса на перекладине, бег 1500 м, наклон вперед из положения сидя. Определение физической работоспособности осуществлялось при помощи метода PWC170 на пульсе 170 ударов в минуту. Показатель отражает общую физическую работоспособность организма подростков и определялся расчетным способом.</a:t>
            </a:r>
          </a:p>
          <a:p>
            <a:r>
              <a:rPr lang="ru-RU" b="1" dirty="0" smtClean="0"/>
              <a:t> Педагогический эксперимент</a:t>
            </a:r>
            <a:endParaRPr lang="ru-RU" dirty="0" smtClean="0"/>
          </a:p>
          <a:p>
            <a:r>
              <a:rPr lang="ru-RU" dirty="0" smtClean="0"/>
              <a:t> В основном педагогическом эксперименте изучались особенности формирования техники и тактики игры в волейбол, а также влияние игры в волейбол на развитие двигательных способностей юношей 14-15 лет.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829444" cy="4286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Организация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329642" cy="526893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Исследования </a:t>
            </a:r>
            <a:r>
              <a:rPr lang="ru-RU" b="1" dirty="0"/>
              <a:t>осуществлялись в три этапа:</a:t>
            </a:r>
            <a:endParaRPr lang="ru-RU" dirty="0"/>
          </a:p>
          <a:p>
            <a:r>
              <a:rPr lang="ru-RU" b="1" dirty="0"/>
              <a:t>          Первый этап исследования </a:t>
            </a:r>
            <a:r>
              <a:rPr lang="ru-RU" dirty="0"/>
              <a:t>проводили предварительный педагогический эксперимент с учащимися 14 - 15 лет в количестве 15 человек, отнесенных по состоянию здоровья к основной медицинской группе. </a:t>
            </a:r>
          </a:p>
          <a:p>
            <a:r>
              <a:rPr lang="ru-RU" b="1" dirty="0"/>
              <a:t>          Второй этап исследования </a:t>
            </a:r>
            <a:r>
              <a:rPr lang="ru-RU" dirty="0"/>
              <a:t>проводили основной педагогический эксперимент, проводили занятия волейболом с юношами 14-15 лет контрольной и экспериментальной группы. </a:t>
            </a:r>
          </a:p>
          <a:p>
            <a:r>
              <a:rPr lang="ru-RU" dirty="0"/>
              <a:t>Были сформированы две учебных группы - одна контрольная, в неё вошли учащиеся, обучающиеся по общепринятой программе, и экспериментальная. Уроки физической культуры были внесены в сетку учебных часов. В течение недели учащиеся контрольной и экспериментальной групп занимались по 2 раза в неделю. Длительность каждого занятия - 45 минут. </a:t>
            </a:r>
          </a:p>
          <a:p>
            <a:r>
              <a:rPr lang="ru-RU" b="1" dirty="0"/>
              <a:t>Третий этап исследования </a:t>
            </a:r>
            <a:r>
              <a:rPr lang="ru-RU" dirty="0"/>
              <a:t>на данном этапе решали задачи, связанные с завершением бакалаврской работы. На этом этапе были выполнены корректировки результатов и заключений исследования, были закончены оформление квалификационной работы в соответствии с требованиями и подготовили презентационный материал и доклад к защите. </a:t>
            </a:r>
          </a:p>
          <a:p>
            <a:r>
              <a:rPr lang="ru-RU" b="1" dirty="0"/>
              <a:t>Выносливость</a:t>
            </a:r>
            <a:r>
              <a:rPr lang="ru-RU" dirty="0"/>
              <a:t> играет важнейшую роль для повышения эффективности соревновательной деятельности в течение всей игры - различные ее компоненты обеспечивают поддержание скорости, силы, точности технико-тактических действий. Поэтому мы считаем актуальной проблему развития выносливости у волейболистов на основе выделения ее ведущих компонентов и применения современных способов планирования учебно-тренировочного процесса. </a:t>
            </a:r>
          </a:p>
          <a:p>
            <a:r>
              <a:rPr lang="ru-RU" dirty="0"/>
              <a:t>Все изложенное обуславливает необходимость разработки экспериментальных моделей учебно-тренировочных программ, направленных на развитие основных физических качеств у юных волейболистов на этапе начальной подготовки.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32500" lnSpcReduction="20000"/>
          </a:bodyPr>
          <a:lstStyle/>
          <a:p>
            <a:r>
              <a:rPr lang="ru-RU" sz="3500" dirty="0" smtClean="0"/>
              <a:t>1</a:t>
            </a:r>
            <a:r>
              <a:rPr lang="ru-RU" sz="3500" dirty="0"/>
              <a:t>. Введение волейбола в программу школьного физкультурного образования создает благоприятные условия для освоения новых двигательных действий, позволяет расширить двигательные возможности учащихся. Школьный возраст является уникальным этапом возрастных периодов человека, так как в этом возрасте наиболее успешно развиваются наибольшее количество физических качеств, поэтому использование волейбола в качестве средства развития двигательных способностей школьников обоснованно. </a:t>
            </a:r>
          </a:p>
          <a:p>
            <a:r>
              <a:rPr lang="ru-RU" sz="3500" dirty="0"/>
              <a:t>      2. Результативность действий игрока в волейболе зависит от того, насколько умело и эффективно он применяет технические и тактические приемы с учетом складывающейся в каждый момент игровой ситуации. Поэтому важно добиться, чтобы все стороны подготовки нашли свое отражение в действиях волейболиста в игре, а это во многом зависит и от двигательных способностей учащихся, развития их физических качеств. В качестве средств специальной физической подготовки рекомендуем использовать упражнения, направленные на развитие: быстроты, силы, ловкости, гибкости, выносливости. </a:t>
            </a:r>
          </a:p>
          <a:p>
            <a:r>
              <a:rPr lang="ru-RU" sz="3500" dirty="0"/>
              <a:t>После основного педагогического эксперимента так же был выявлен прирост показателей технико-тактического мастерства юношей экспериментальной группы. Умение добиваться успеха в спортивной борьбе, это способность, которую необходимо вырабатывать и совершенствовать средствами постоянных тренировок. Развитие двигательных способностей проявляется в разном возрасте по-разному, что должно учитываться на тренировках в учебно-тренировочном процессе юных волейболистов. </a:t>
            </a:r>
          </a:p>
          <a:p>
            <a:r>
              <a:rPr lang="ru-RU" sz="3500" dirty="0"/>
              <a:t>    3. Эффективность двигательных действий в соревновательных играх в зависимости от физической подготовленности определялась в турнире, организованном между участниками педагогического эксперимента контрольной и экспериментальной групп. В эффективности выполнения приема мяча и блокирования нападающего удара экспериментальная группа опережает контрольную группу. Игроками экспериментальной группы успешно выполнено 74,6% приемов мяча и 72,7% блокирования, а у контрольной - 59,2% и 40,95 соответственно. В пяти соревновательных играх одна завершилась победой игроков контрольной группы, а в четырех победили волейболисты экспериментальной группы.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Экспериментальная деятельность</a:t>
            </a:r>
            <a:endParaRPr lang="ru-RU" dirty="0"/>
          </a:p>
        </p:txBody>
      </p:sp>
      <p:pic>
        <p:nvPicPr>
          <p:cNvPr id="4" name="Содержимое 3" descr="эксперемен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3590467" cy="51435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Уровень подготовленности обучающихся </a:t>
            </a:r>
            <a:endParaRPr lang="ru-RU" dirty="0"/>
          </a:p>
        </p:txBody>
      </p:sp>
      <p:pic>
        <p:nvPicPr>
          <p:cNvPr id="4" name="Содержимое 3" descr="сохранность континг 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8645" y="1600200"/>
            <a:ext cx="3424709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1957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Портфолио  тренера-преподавателя  Аниськина А.В.</vt:lpstr>
      <vt:lpstr>Представление педагогического опыта тренера-преподавателя по волейболу МБУДО «Дубенская ДЮСШ» Аниськина Алексея Владимировича</vt:lpstr>
      <vt:lpstr>Теоретическая база опыта</vt:lpstr>
      <vt:lpstr>Слайд 4</vt:lpstr>
      <vt:lpstr>Слайд 5</vt:lpstr>
      <vt:lpstr>Организация исследования </vt:lpstr>
      <vt:lpstr>Выводы</vt:lpstr>
      <vt:lpstr>Экспериментальная деятельность</vt:lpstr>
      <vt:lpstr>Уровень подготовленности обучающихся </vt:lpstr>
      <vt:lpstr>Сохранность контингента </vt:lpstr>
      <vt:lpstr>Результаты анализа текущей документации</vt:lpstr>
      <vt:lpstr>Проведение открытых мероприятий </vt:lpstr>
      <vt:lpstr>Выступления на заседаниях методических советов, педагогических секциях, семинарах</vt:lpstr>
      <vt:lpstr>Результаты участия воспитанников в официальных соревнованиях </vt:lpstr>
      <vt:lpstr>Система взаимодействий с родителями воспитанников </vt:lpstr>
      <vt:lpstr>Участие в профессиональных конкурсах </vt:lpstr>
      <vt:lpstr>Общественно педагогическая активность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тренера-преподавателя  Аниськина А.В.</dc:title>
  <dc:creator>admin</dc:creator>
  <cp:lastModifiedBy>admin</cp:lastModifiedBy>
  <cp:revision>11</cp:revision>
  <dcterms:created xsi:type="dcterms:W3CDTF">2021-01-20T09:25:40Z</dcterms:created>
  <dcterms:modified xsi:type="dcterms:W3CDTF">2021-01-20T11:12:47Z</dcterms:modified>
</cp:coreProperties>
</file>