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0"/>
  </p:notesMasterIdLst>
  <p:sldIdLst>
    <p:sldId id="256" r:id="rId2"/>
    <p:sldId id="257" r:id="rId3"/>
    <p:sldId id="285" r:id="rId4"/>
    <p:sldId id="258" r:id="rId5"/>
    <p:sldId id="259" r:id="rId6"/>
    <p:sldId id="260" r:id="rId7"/>
    <p:sldId id="286" r:id="rId8"/>
    <p:sldId id="265" r:id="rId9"/>
    <p:sldId id="266" r:id="rId10"/>
    <p:sldId id="287" r:id="rId11"/>
    <p:sldId id="261" r:id="rId12"/>
    <p:sldId id="271" r:id="rId13"/>
    <p:sldId id="262" r:id="rId14"/>
    <p:sldId id="269" r:id="rId15"/>
    <p:sldId id="268" r:id="rId16"/>
    <p:sldId id="270" r:id="rId17"/>
    <p:sldId id="272" r:id="rId18"/>
    <p:sldId id="273" r:id="rId19"/>
    <p:sldId id="288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83" autoAdjust="0"/>
  </p:normalViewPr>
  <p:slideViewPr>
    <p:cSldViewPr>
      <p:cViewPr>
        <p:scale>
          <a:sx n="100" d="100"/>
          <a:sy n="100" d="100"/>
        </p:scale>
        <p:origin x="-51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459-CBB6-4F60-AF12-B3028F204DC3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5223D-FAAD-4925-A5B0-EB3E92249E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5223D-FAAD-4925-A5B0-EB3E92249EB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5742F-FEBF-4527-8074-2B45132A97AD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A5F21-7085-42B1-BB00-124638046B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педагога дополнительного образования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МУДО «Центр эстетического воспитания детей» г.о.Саранск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МАВЛИХАНОВОЙ ОКСАНЫ НИКОЛАЕВНЫ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1500174"/>
            <a:ext cx="6215106" cy="4593122"/>
          </a:xfrm>
        </p:spPr>
        <p:txBody>
          <a:bodyPr>
            <a:noAutofit/>
          </a:bodyPr>
          <a:lstStyle/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26.02.1985 г.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 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высшее, МГУ им. Н.П. Огарева, специальность «</a:t>
            </a:r>
            <a:r>
              <a:rPr lang="ru-RU" sz="15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Культурология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диплом ВСГ № 5953261, дата выдачи 01.07.2011.;</a:t>
            </a:r>
          </a:p>
          <a:p>
            <a:pPr algn="l"/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5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среднее-специальное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Колледж культуры и искусств Республики Мордовия, специальность «Организатор социально-культурной деятельности, руководитель самодеятельного хореографического коллектива», диплом СБ 2364806, дата выдачи 15.06.2004 г.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15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данной должности: 15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данном учреждении: 10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Приказ № 1062 от 26.10.2016 г. по МО РМ </a:t>
            </a:r>
          </a:p>
          <a:p>
            <a:pPr algn="l"/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Курсы  профессиональной переподготовке :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«ООО  Издательство «Издательство»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программе «Педагогика и методика дополнительного образования детей и взрослых», г. Волгоград, Диплом  № 342406883160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4127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коллектива в конкурсах, фестивалях</a:t>
            </a:r>
            <a:endParaRPr lang="ru-RU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3042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67846" y="1520788"/>
            <a:ext cx="2808312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96752"/>
            <a:ext cx="22322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99033" y="4036553"/>
            <a:ext cx="231328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221088"/>
            <a:ext cx="22238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234944" y="3782280"/>
            <a:ext cx="2326231" cy="320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18" y="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36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24744"/>
            <a:ext cx="422058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016" y="0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1196752"/>
            <a:ext cx="468052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016" y="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мастер-классах и обучающих программах от ведущих специалистов в области хореографии в РФ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03244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68044" y="728700"/>
            <a:ext cx="302433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77072"/>
            <a:ext cx="331236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836712"/>
            <a:ext cx="428403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46168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2068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активность: участие в комиссиях, педагогических сообществах, в жюри конкурсов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5096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40324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активность: участие в комиссиях, педагогических сообществах, в жюри конкурсов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76464" cy="5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306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активность: участие в комиссиях, педагогических сообществах, в жюри конкурсов</a:t>
            </a: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835" y="1600200"/>
            <a:ext cx="31403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85728"/>
            <a:ext cx="7685456" cy="79690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Характеристика-представление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124744"/>
            <a:ext cx="4320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alt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10445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36095" y="332657"/>
            <a:ext cx="252028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00096" y="3032956"/>
            <a:ext cx="2592287" cy="439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175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28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9604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08720"/>
            <a:ext cx="449220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24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72808" cy="584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3179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692696"/>
            <a:ext cx="867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педагога в профессиональных конкурсах</a:t>
            </a:r>
            <a:endParaRPr lang="ru-RU" sz="2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5688632" cy="44914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Награды и поощрения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6712"/>
            <a:ext cx="432048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438433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914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Награды и поощрения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31794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334509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Приложение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320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28612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05672"/>
            <a:ext cx="4320480" cy="27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Приложение</a:t>
            </a:r>
            <a:endParaRPr lang="ru-RU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45234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83082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33664"/>
            <a:ext cx="4610285" cy="27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Приложение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34765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35302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16" y="476673"/>
            <a:ext cx="808076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3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Реализация образовательных программ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3888432" cy="561662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17646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Участие в инновационной (экспериментальной) деятельности</a:t>
            </a:r>
            <a:endParaRPr lang="ru-RU" sz="28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016" y="1196752"/>
            <a:ext cx="4248472" cy="5400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320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64294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коллектива в конкурсах, </a:t>
            </a:r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i="1" u="sng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2484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24847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17646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1044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64294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коллектива в конкурсах, </a:t>
            </a:r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i="1" u="sng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92696"/>
            <a:ext cx="24482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692696"/>
            <a:ext cx="25202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237626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789040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717032"/>
            <a:ext cx="24482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64294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коллектива в конкурсах, </a:t>
            </a:r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i="1" u="sng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90" y="620688"/>
            <a:ext cx="226310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868" y="620688"/>
            <a:ext cx="240026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8196" y="620688"/>
            <a:ext cx="240026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3645024"/>
            <a:ext cx="2304256" cy="30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645024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17032"/>
            <a:ext cx="2592288" cy="29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328</Words>
  <Application>Microsoft Office PowerPoint</Application>
  <PresentationFormat>Экран (4:3)</PresentationFormat>
  <Paragraphs>37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ПОРТФОЛИО педагога дополнительного образования МУДО «Центр эстетического воспитания детей» г.о.Саранск МАВЛИХАНОВОЙ ОКСАНЫ НИКОЛАЕВНЫ</vt:lpstr>
      <vt:lpstr>Характеристика-представление</vt:lpstr>
      <vt:lpstr>Слайд 3</vt:lpstr>
      <vt:lpstr>1. Реализация образовательных программ</vt:lpstr>
      <vt:lpstr>2. Участие в инновационной (экспериментальной) деятельности</vt:lpstr>
      <vt:lpstr>3. Участие коллектива в конкурсах, фестивалях</vt:lpstr>
      <vt:lpstr>Слайд 7</vt:lpstr>
      <vt:lpstr>3. Участие коллектива в конкурсах, фестивалях</vt:lpstr>
      <vt:lpstr>3. Участие коллектива в конкурсах, фестивалях</vt:lpstr>
      <vt:lpstr>3. Участие коллектива в конкурсах, фестивалях</vt:lpstr>
      <vt:lpstr>Слайд 11</vt:lpstr>
      <vt:lpstr>5. Наличие авторских программ, методических пособий </vt:lpstr>
      <vt:lpstr>Слайд 13</vt:lpstr>
      <vt:lpstr>Слайд 14</vt:lpstr>
      <vt:lpstr>Слайд 15</vt:lpstr>
      <vt:lpstr>Слайд 16</vt:lpstr>
      <vt:lpstr>9. Общественно-педагогическая активность: участие в комиссиях, педагогических сообществах, в жюри конкурсов</vt:lpstr>
      <vt:lpstr>9. Общественно-педагогическая активность: участие в комиссиях, педагогических сообществах, в жюри конкурсов</vt:lpstr>
      <vt:lpstr>9. Общественно-педагогическая активность: участие в комиссиях, педагогических сообществах, в жюри конкурсов</vt:lpstr>
      <vt:lpstr> 10. Наставничество</vt:lpstr>
      <vt:lpstr>11. Позитивные результаты работы с детьми</vt:lpstr>
      <vt:lpstr>11. Позитивные результаты работы с детьми</vt:lpstr>
      <vt:lpstr>Слайд 23</vt:lpstr>
      <vt:lpstr>13. Награды и поощрения </vt:lpstr>
      <vt:lpstr>13. Награды и поощрения 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педагога дополнительного образования МУДО «Центр эстетического воспитания детей»</dc:title>
  <dc:creator>user</dc:creator>
  <cp:lastModifiedBy>1</cp:lastModifiedBy>
  <cp:revision>48</cp:revision>
  <dcterms:created xsi:type="dcterms:W3CDTF">2021-02-02T07:28:25Z</dcterms:created>
  <dcterms:modified xsi:type="dcterms:W3CDTF">2021-08-07T14:38:17Z</dcterms:modified>
</cp:coreProperties>
</file>