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57" r:id="rId8"/>
    <p:sldId id="259" r:id="rId9"/>
    <p:sldId id="317" r:id="rId10"/>
    <p:sldId id="260" r:id="rId11"/>
    <p:sldId id="313" r:id="rId12"/>
    <p:sldId id="314" r:id="rId13"/>
    <p:sldId id="262" r:id="rId14"/>
    <p:sldId id="261" r:id="rId15"/>
    <p:sldId id="263" r:id="rId16"/>
    <p:sldId id="264" r:id="rId17"/>
    <p:sldId id="266" r:id="rId18"/>
    <p:sldId id="267" r:id="rId19"/>
    <p:sldId id="265" r:id="rId20"/>
    <p:sldId id="366" r:id="rId21"/>
    <p:sldId id="365" r:id="rId22"/>
    <p:sldId id="272" r:id="rId23"/>
    <p:sldId id="360" r:id="rId24"/>
    <p:sldId id="282" r:id="rId25"/>
    <p:sldId id="273" r:id="rId26"/>
    <p:sldId id="283" r:id="rId27"/>
    <p:sldId id="279" r:id="rId28"/>
    <p:sldId id="345" r:id="rId29"/>
    <p:sldId id="297" r:id="rId30"/>
    <p:sldId id="346" r:id="rId31"/>
    <p:sldId id="298" r:id="rId32"/>
    <p:sldId id="299" r:id="rId33"/>
    <p:sldId id="349" r:id="rId34"/>
    <p:sldId id="361" r:id="rId35"/>
    <p:sldId id="321" r:id="rId36"/>
    <p:sldId id="350" r:id="rId37"/>
    <p:sldId id="351" r:id="rId38"/>
    <p:sldId id="362" r:id="rId39"/>
    <p:sldId id="324" r:id="rId40"/>
    <p:sldId id="305" r:id="rId41"/>
    <p:sldId id="302" r:id="rId42"/>
    <p:sldId id="300" r:id="rId43"/>
    <p:sldId id="303" r:id="rId44"/>
    <p:sldId id="325" r:id="rId45"/>
    <p:sldId id="326" r:id="rId46"/>
    <p:sldId id="304" r:id="rId47"/>
    <p:sldId id="354" r:id="rId48"/>
    <p:sldId id="328" r:id="rId49"/>
    <p:sldId id="352" r:id="rId50"/>
    <p:sldId id="327" r:id="rId51"/>
    <p:sldId id="306" r:id="rId52"/>
    <p:sldId id="356" r:id="rId53"/>
    <p:sldId id="355" r:id="rId54"/>
    <p:sldId id="310" r:id="rId55"/>
    <p:sldId id="307" r:id="rId56"/>
    <p:sldId id="308" r:id="rId57"/>
    <p:sldId id="331" r:id="rId58"/>
    <p:sldId id="311" r:id="rId59"/>
    <p:sldId id="329" r:id="rId60"/>
    <p:sldId id="323" r:id="rId61"/>
    <p:sldId id="337" r:id="rId62"/>
    <p:sldId id="363" r:id="rId63"/>
    <p:sldId id="336" r:id="rId64"/>
    <p:sldId id="335" r:id="rId65"/>
    <p:sldId id="358" r:id="rId66"/>
    <p:sldId id="338" r:id="rId67"/>
    <p:sldId id="334" r:id="rId68"/>
    <p:sldId id="333" r:id="rId69"/>
    <p:sldId id="339" r:id="rId70"/>
    <p:sldId id="341" r:id="rId71"/>
    <p:sldId id="340" r:id="rId72"/>
    <p:sldId id="344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9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5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93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08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9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65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47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04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98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1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28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05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5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5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18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4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68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9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4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8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14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68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21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8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68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9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38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61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558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08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73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8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5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55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9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30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80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11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01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596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30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5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08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3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986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52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60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28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27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56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7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6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9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6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1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1962-A4C4-43FC-84A2-4780EE3993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F6B4-9D0F-4EED-ACFA-ED5E3ED430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6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410/4108dd521be9e0f71a835b965b431b0e/2072597a42ebc44738e9a3cb1fcce73c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28083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b="1" dirty="0" smtClean="0">
                <a:solidFill>
                  <a:srgbClr val="00B050"/>
                </a:solidFill>
              </a:rPr>
              <a:t/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Сафронской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Людмилы Тимофеевна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2953838"/>
            <a:ext cx="4045396" cy="392906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 36 »  </a:t>
            </a:r>
          </a:p>
          <a:p>
            <a:pPr algn="l"/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endParaRPr lang="ru-RU" dirty="0"/>
          </a:p>
        </p:txBody>
      </p:sp>
      <p:pic>
        <p:nvPicPr>
          <p:cNvPr id="1026" name="Picture 2" descr="C:\Users\Воспитатель\Desktop\res_1573199432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16" y="2924944"/>
            <a:ext cx="3873938" cy="3784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0" y="0"/>
            <a:ext cx="4995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85" y="0"/>
            <a:ext cx="48053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81" y="0"/>
            <a:ext cx="48423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8803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36696"/>
            <a:ext cx="4881563" cy="701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78" y="0"/>
            <a:ext cx="4848820" cy="685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43" y="0"/>
            <a:ext cx="4852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640960" cy="593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5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404664"/>
            <a:ext cx="9007760" cy="590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1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Сафронская Л.Т\3\2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" y="0"/>
            <a:ext cx="4425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оспитатель\Desktop\Сафронская Л.Т\3\2070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25" y="0"/>
            <a:ext cx="4714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Воспитатель\Desktop\P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6" y="0"/>
            <a:ext cx="4413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оспитатель\Desktop\развитие сознан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53" y="3048403"/>
            <a:ext cx="5000447" cy="38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2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31236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4. Результаты 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участия воспитанников в конкурсах, выставках, турнирах, соревнованиях, акциях, фестивалях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704152"/>
            <a:ext cx="8640960" cy="634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рождения: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26.06.1957 г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высшее,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МГПИ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им. М.Е.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Евсевьева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 дошкольного образования по специальности «Педагогика и методика дошкольного образования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№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диплома: АВС 0556090 от 29.05.1997 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Стаж педагогической работы: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39 лет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Общий трудовой стаж: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42 года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высшее.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последней аттестации: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11.02.2015 г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Звание: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не имею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Сафронская Л.Т\4\2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"/>
            <a:ext cx="48943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оспитатель\Desktop\Сафронская Л.Т\4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21" y="-2"/>
            <a:ext cx="49313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спитатель\Desktop\Сафронская Л.Т\4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680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оспитатель\Desktop\Сафронская Л.Т\4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11" y="0"/>
            <a:ext cx="4991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оспитатель\Desktop\Сафронская Л.Т\4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8"/>
            <a:ext cx="4634052" cy="68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оспитатель\Desktop\Сафронская Л.Т\4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496"/>
            <a:ext cx="4669680" cy="66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Воспитатель\Desktop\Сафронская Л.Т\4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0172" y="-697845"/>
            <a:ext cx="3799727" cy="522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оспитатель\Desktop\Сафронская Л.Т\4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33753"/>
            <a:ext cx="3946000" cy="51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376264"/>
          </a:xfrm>
        </p:spPr>
        <p:txBody>
          <a:bodyPr>
            <a:normAutofit/>
          </a:bodyPr>
          <a:lstStyle/>
          <a:p>
            <a:r>
              <a:rPr lang="ru-RU" sz="46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</a:t>
            </a:r>
            <a:r>
              <a:rPr lang="ru-RU" sz="4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2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0" y="0"/>
            <a:ext cx="473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136"/>
            <a:ext cx="4968875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24847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alt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6. Выступления </a:t>
            </a:r>
            <a:r>
              <a:rPr lang="ru-RU" alt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на научно-практических конференциях, педагогических чтениях, семинарах, секциях, форумах, радиопередачах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оспитатель\Desktop\Сафронская Л.Т\6\2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" y="0"/>
            <a:ext cx="4698132" cy="67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оспитатель\Desktop\Сафронская Л.Т\6\2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91" y="-1"/>
            <a:ext cx="4777805" cy="67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оспитатель\Desktop\Сафронская Л.Т\6\2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7434"/>
            <a:ext cx="473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43396"/>
            <a:ext cx="5292080" cy="375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940152" cy="413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5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50032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Представление </a:t>
            </a: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педагогического опыта</a:t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тема</a:t>
            </a:r>
            <a:r>
              <a:rPr lang="ru-RU" altLang="ru-RU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: </a:t>
            </a: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  <a:hlinkClick r:id="rId3"/>
              </a:rPr>
              <a:t>«</a:t>
            </a: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  <a:hlinkClick r:id="rId3"/>
              </a:rPr>
              <a:t>Приобщение  детей к мордовской национальной культуре и обучению эрзянскому языку»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  <a:hlinkClick r:id="rId3"/>
              </a:rPr>
              <a:t/>
            </a:r>
            <a:b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  <a:hlinkClick r:id="rId3"/>
              </a:rPr>
            </a:br>
            <a:endParaRPr lang="ru-RU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87" y="2852936"/>
            <a:ext cx="5594313" cy="412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-21053"/>
            <a:ext cx="4851697" cy="353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12"/>
            <a:ext cx="4700171" cy="686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оспитатель\Desktop\Сафронская Л.Т\6\P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59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6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оспитатель\Desktop\Сафронская Л.Т\6\2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33" y="3268489"/>
            <a:ext cx="5699147" cy="35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Воспитатель\Desktop\Сафронская Л.Т\6\2069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86" y="-99392"/>
            <a:ext cx="463094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6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59032"/>
            <a:ext cx="5992639" cy="431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1" y="0"/>
            <a:ext cx="5112567" cy="378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9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876256" cy="506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579296" cy="367240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alt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7.  Проведение </a:t>
            </a: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открытых занятий, </a:t>
            </a:r>
            <a:r>
              <a:rPr lang="ru-RU" alt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мастер </a:t>
            </a: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- классов,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мероприятий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8136"/>
            <a:ext cx="4737100" cy="685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20" y="-8136"/>
            <a:ext cx="4906399" cy="685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" y="0"/>
            <a:ext cx="47600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" y="0"/>
            <a:ext cx="47441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оспитатель\Desktop\Сафронская Л.Т\7\2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4006" cy="344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Воспитатель\Desktop\Сафронская Л.Т\7\20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34" y="0"/>
            <a:ext cx="4843236" cy="68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оспитатель\Desktop\Сафронская Л.Т\Опыт плаги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9" y="266368"/>
            <a:ext cx="901423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060848"/>
            <a:ext cx="9145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Экспертная  деятельность</a:t>
            </a:r>
            <a:endParaRPr lang="ru-RU" sz="4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оспитатель\Desktop\Сафронская Л.Т\8\2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4975448" cy="68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оспитатель\Desktop\Сафронская Л.Т\8\2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86"/>
            <a:ext cx="4689766" cy="68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оспитатель\Desktop\Сафронская Л.Т\8\2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724933" cy="71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1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16024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9. Общественная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активность педагога</a:t>
            </a:r>
            <a:b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спитатель\Desktop\Сафронская Л.Т\9\2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800" y="-19393"/>
            <a:ext cx="5184576" cy="68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оспитатель\Desktop\Сафронская Л.Т\9\2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368"/>
            <a:ext cx="4620463" cy="68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оспитатель\Desktop\Сафронская Л.Т\9\2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" y="0"/>
            <a:ext cx="567346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оспитатель\Desktop\Сафронская Л.Т\9\2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31" y="3068960"/>
            <a:ext cx="7119937" cy="37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309634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Позитивные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работы </a:t>
            </a: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воспитанниками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оспитатель\Desktop\Сафронская Л.Т\10\2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5112434" cy="70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оспитатель\Desktop\Сафронская Л.Т\10\2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750296" cy="70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оспитатель\Desktop\Сафронская Л.Т\10\2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4995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оспитатель\Desktop\Сафронская Л.Т\10\2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78" y="0"/>
            <a:ext cx="488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363272" cy="244827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Качество  взаимодействия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344239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1.Участие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оспитатель\Desktop\Сафронская Л.Т\11\2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01372"/>
            <a:ext cx="5092489" cy="69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оспитатель\Desktop\Сафронская Л.Т\11\2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96" y="-78884"/>
            <a:ext cx="5052512" cy="693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оспитатель\Desktop\Сафронская Л.Т\11\2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5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оспитатель\Desktop\Сафронская Л.Т\11\2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33443"/>
            <a:ext cx="5043772" cy="69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45638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 Работа 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 из социально-неблагополучных семей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оспитатель\Desktop\Сафронская Л.Т\12\2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3084" cy="68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оспитатель\Desktop\Сафронская Л.Т\12\2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46"/>
            <a:ext cx="5063726" cy="69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-35970" y="764704"/>
            <a:ext cx="9361040" cy="4947444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13. Участие </a:t>
            </a:r>
            <a:r>
              <a:rPr lang="ru-RU" sz="4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профессиональных конкурсах</a:t>
            </a:r>
            <a:endParaRPr lang="ru-RU" sz="4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Воспитатель\Desktop\2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9749"/>
            <a:ext cx="5112568" cy="68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Воспитатель\Desktop\P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59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оспитатель\Desktop\Сафронская Л.Т\13\2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" y="0"/>
            <a:ext cx="4648200" cy="68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Воспитатель\Desktop\Сафронская Л.Т\13\2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5" y="0"/>
            <a:ext cx="5035638" cy="35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оспитатель\Desktop\Сафронская Л.Т\13\20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33" y="0"/>
            <a:ext cx="4674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Воспитатель\Desktop\Сафронская Л.Т\13\2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3943" cy="377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оспитатель\Desktop\Сафронская Л.Т\13\20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02358"/>
            <a:ext cx="5220071" cy="36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8194" name="Picture 2" descr="C:\Users\Воспитатель\Desktop\Сафронская Л.Т\1\2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89"/>
            <a:ext cx="4755183" cy="694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Воспитатель\Desktop\Сафронская Л.Т\13\2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77"/>
            <a:ext cx="4833194" cy="336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Воспитатель\Desktop\Сафронская Л.Т\13\2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0677"/>
            <a:ext cx="4696966" cy="686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024336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14. Награды 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и поощрения педагога </a:t>
            </a:r>
            <a:b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lang="ru-RU" altLang="ru-RU" sz="4000" b="1" kern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межаттестационный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период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Воспитатель\Desktop\Сафронская Л.Т\14\2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-171400"/>
            <a:ext cx="5378335" cy="738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Воспитатель\Desktop\Сафронская Л.Т\14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655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Воспитатель\Desktop\Сафронская Л.Т\14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37" y="30088"/>
            <a:ext cx="4905791" cy="682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Воспитатель\Desktop\Сафронская Л.Т\14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-99392"/>
            <a:ext cx="473710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Воспитатель\Desktop\Сафронская Л.Т\14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25658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8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Воспитатель\Desktop\Сафронская Л.Т\14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0" y="2374"/>
            <a:ext cx="4737100" cy="68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477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Воспитатель\Desktop\Сафронская Л.Т\14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0473"/>
            <a:ext cx="5040560" cy="69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643063" y="1714500"/>
            <a:ext cx="7500937" cy="4357688"/>
          </a:xfrm>
        </p:spPr>
        <p:txBody>
          <a:bodyPr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916832"/>
            <a:ext cx="8229600" cy="30243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alt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Спасибо  за  внимание!</a:t>
            </a:r>
            <a: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54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440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Воспитатель\Desktop\Сафронская Л.Т\1\2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08" y="0"/>
            <a:ext cx="4537976" cy="69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Воспитатель\Desktop\Сафронская Л.Т\1\20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52" y="18362"/>
            <a:ext cx="4609348" cy="69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Воспитатель\Desktop\Сафронская Л.Т\1\2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995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45638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183</Words>
  <Application>Microsoft Office PowerPoint</Application>
  <PresentationFormat>Экран (4:3)</PresentationFormat>
  <Paragraphs>65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Министерство образования Республики Мордовия  Портфолио Сафронской Людмилы Тимофеевна,</vt:lpstr>
      <vt:lpstr>Презентация PowerPoint</vt:lpstr>
      <vt:lpstr>  Представление педагогического опыта  тема: «Приобщение  детей к мордовской национальной культуре и обучению эрзянскому языку» </vt:lpstr>
      <vt:lpstr>Презентация PowerPoint</vt:lpstr>
      <vt:lpstr>1.Участие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6. Выступления на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 Проведение открытых занятий, мастер - классов, мероприятий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Общественная активность педагога </vt:lpstr>
      <vt:lpstr>Презентация PowerPoint</vt:lpstr>
      <vt:lpstr>Презентация PowerPoint</vt:lpstr>
      <vt:lpstr>10. Позитивные результаты работы  с воспитанниками</vt:lpstr>
      <vt:lpstr>Презентация PowerPoint</vt:lpstr>
      <vt:lpstr>Презентация PowerPoint</vt:lpstr>
      <vt:lpstr>11. Качество  взаимодействия  с  родителями</vt:lpstr>
      <vt:lpstr>Презентация PowerPoint</vt:lpstr>
      <vt:lpstr>Презентация PowerPoint</vt:lpstr>
      <vt:lpstr>12. 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педагога 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Воспитатель</cp:lastModifiedBy>
  <cp:revision>93</cp:revision>
  <dcterms:created xsi:type="dcterms:W3CDTF">2014-11-24T14:22:01Z</dcterms:created>
  <dcterms:modified xsi:type="dcterms:W3CDTF">2019-11-22T08:27:17Z</dcterms:modified>
</cp:coreProperties>
</file>