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58"/>
  </p:notesMasterIdLst>
  <p:sldIdLst>
    <p:sldId id="256" r:id="rId3"/>
    <p:sldId id="257" r:id="rId4"/>
    <p:sldId id="259" r:id="rId5"/>
    <p:sldId id="317" r:id="rId6"/>
    <p:sldId id="260" r:id="rId7"/>
    <p:sldId id="313" r:id="rId8"/>
    <p:sldId id="367" r:id="rId9"/>
    <p:sldId id="314" r:id="rId10"/>
    <p:sldId id="375" r:id="rId11"/>
    <p:sldId id="261" r:id="rId12"/>
    <p:sldId id="263" r:id="rId13"/>
    <p:sldId id="266" r:id="rId14"/>
    <p:sldId id="267" r:id="rId15"/>
    <p:sldId id="265" r:id="rId16"/>
    <p:sldId id="366" r:id="rId17"/>
    <p:sldId id="282" r:id="rId18"/>
    <p:sldId id="273" r:id="rId19"/>
    <p:sldId id="368" r:id="rId20"/>
    <p:sldId id="369" r:id="rId21"/>
    <p:sldId id="297" r:id="rId22"/>
    <p:sldId id="346" r:id="rId23"/>
    <p:sldId id="370" r:id="rId24"/>
    <p:sldId id="298" r:id="rId25"/>
    <p:sldId id="299" r:id="rId26"/>
    <p:sldId id="349" r:id="rId27"/>
    <p:sldId id="371" r:id="rId28"/>
    <p:sldId id="305" r:id="rId29"/>
    <p:sldId id="302" r:id="rId30"/>
    <p:sldId id="300" r:id="rId31"/>
    <p:sldId id="303" r:id="rId32"/>
    <p:sldId id="376" r:id="rId33"/>
    <p:sldId id="326" r:id="rId34"/>
    <p:sldId id="304" r:id="rId35"/>
    <p:sldId id="354" r:id="rId36"/>
    <p:sldId id="328" r:id="rId37"/>
    <p:sldId id="352" r:id="rId38"/>
    <p:sldId id="327" r:id="rId39"/>
    <p:sldId id="306" r:id="rId40"/>
    <p:sldId id="356" r:id="rId41"/>
    <p:sldId id="355" r:id="rId42"/>
    <p:sldId id="310" r:id="rId43"/>
    <p:sldId id="307" r:id="rId44"/>
    <p:sldId id="372" r:id="rId45"/>
    <p:sldId id="331" r:id="rId46"/>
    <p:sldId id="311" r:id="rId47"/>
    <p:sldId id="329" r:id="rId48"/>
    <p:sldId id="323" r:id="rId49"/>
    <p:sldId id="337" r:id="rId50"/>
    <p:sldId id="373" r:id="rId51"/>
    <p:sldId id="336" r:id="rId52"/>
    <p:sldId id="338" r:id="rId53"/>
    <p:sldId id="334" r:id="rId54"/>
    <p:sldId id="333" r:id="rId55"/>
    <p:sldId id="339" r:id="rId56"/>
    <p:sldId id="344" r:id="rId5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264" y="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E9D43C-D415-4E75-A94D-08CA2FF9D3C0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A84179-D68D-4B1C-B3AA-C5FB7A8B5D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813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84179-D68D-4B1C-B3AA-C5FB7A8B5D70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726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254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404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2980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616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1283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2057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752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750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1188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7470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568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0930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3190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0947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187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454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108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364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190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965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72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747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BC1962-A4C4-43FC-84A2-4780EE3993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8F6B4-9D0F-4EED-ACFA-ED5E3ED430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362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BC1962-A4C4-43FC-84A2-4780EE3993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8F6B4-9D0F-4EED-ACFA-ED5E3ED430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891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2.schoolrm.ru/iblock/410/4108dd521be9e0f71a835b965b431b0e/2072597a42ebc44738e9a3cb1fcce73c.pdf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0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5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7.jpeg"/><Relationship Id="rId4" Type="http://schemas.openxmlformats.org/officeDocument/2006/relationships/image" Target="../media/image67.jp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79512" y="260648"/>
            <a:ext cx="8712968" cy="280831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Республики Мордовия</a:t>
            </a:r>
            <a:r>
              <a:rPr lang="ru-RU" b="1" dirty="0" smtClean="0">
                <a:solidFill>
                  <a:srgbClr val="00B050"/>
                </a:solidFill>
              </a:rPr>
              <a:t/>
            </a:r>
            <a:br>
              <a:rPr lang="ru-RU" b="1" dirty="0" smtClean="0">
                <a:solidFill>
                  <a:srgbClr val="00B050"/>
                </a:solidFill>
              </a:rPr>
            </a:br>
            <a:r>
              <a:rPr lang="ru-RU" b="1" dirty="0" smtClean="0">
                <a:solidFill>
                  <a:srgbClr val="00B050"/>
                </a:solidFill>
              </a:rPr>
              <a:t/>
            </a:r>
            <a:br>
              <a:rPr lang="ru-RU" b="1" dirty="0" smtClean="0">
                <a:solidFill>
                  <a:srgbClr val="00B050"/>
                </a:solidFill>
              </a:rPr>
            </a:b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Портфолио</a:t>
            </a: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36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3600" b="1" dirty="0" err="1" smtClean="0">
                <a:solidFill>
                  <a:schemeClr val="tx2">
                    <a:lumMod val="75000"/>
                  </a:schemeClr>
                </a:solidFill>
              </a:rPr>
              <a:t>Хлучиной</a:t>
            </a: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</a:rPr>
              <a:t> Надежды Викторовны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51520" y="2953838"/>
            <a:ext cx="4392488" cy="3929066"/>
          </a:xfrm>
        </p:spPr>
        <p:txBody>
          <a:bodyPr>
            <a:normAutofit/>
          </a:bodyPr>
          <a:lstStyle/>
          <a:p>
            <a:pPr algn="l"/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воспитателя МАДОУ «Детский сад № 36 »  </a:t>
            </a:r>
          </a:p>
          <a:p>
            <a:pPr algn="l"/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г.о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Саранск</a:t>
            </a: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780928"/>
            <a:ext cx="2520281" cy="41019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68760"/>
            <a:ext cx="8229600" cy="3456384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 Наставничество</a:t>
            </a:r>
            <a:endParaRPr lang="ru-RU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96586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0"/>
            <a:ext cx="441905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28800"/>
            <a:ext cx="8229600" cy="2880320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3. Наличие </a:t>
            </a:r>
            <a:r>
              <a:rPr lang="ru-RU" sz="54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публикаций</a:t>
            </a:r>
            <a:endParaRPr lang="ru-RU" sz="24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3310"/>
            <a:ext cx="4752528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8188"/>
            <a:ext cx="3384376" cy="61991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0" y="98551"/>
            <a:ext cx="4183360" cy="63707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97028"/>
            <a:ext cx="4641308" cy="63722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8424936" cy="600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51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96752"/>
            <a:ext cx="8229600" cy="3312368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  <a:defRPr/>
            </a:pPr>
            <a:r>
              <a:rPr lang="ru-RU" altLang="ru-RU" sz="4000" b="1" kern="0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4. Результаты </a:t>
            </a:r>
            <a:r>
              <a:rPr lang="ru-RU" altLang="ru-RU" sz="4000" b="1" kern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участия воспитанников в конкурсах, выставках, турнирах, соревнованиях, акциях, фестивалях</a:t>
            </a:r>
            <a:r>
              <a:rPr lang="ru-RU" sz="4000" b="1" kern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ebuchet MS"/>
                <a:ea typeface="+mn-ea"/>
                <a:cs typeface="+mn-cs"/>
              </a:rPr>
              <a:t/>
            </a:r>
            <a:br>
              <a:rPr lang="ru-RU" sz="4000" b="1" kern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ebuchet MS"/>
                <a:ea typeface="+mn-ea"/>
                <a:cs typeface="+mn-cs"/>
              </a:rPr>
            </a:b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269" y="260648"/>
            <a:ext cx="3686915" cy="61206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" y="130324"/>
            <a:ext cx="4647926" cy="6381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333"/>
            <a:ext cx="2699792" cy="46085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04848"/>
            <a:ext cx="2880320" cy="46166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04847"/>
            <a:ext cx="2959562" cy="461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64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3546"/>
            <a:ext cx="3438386" cy="47251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95554"/>
            <a:ext cx="3489852" cy="465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98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704152"/>
            <a:ext cx="8640960" cy="5790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Дата рождения: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22.05.1990 г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Профессиональное образование: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высшее, </a:t>
            </a:r>
            <a:endParaRPr lang="ru-RU" sz="24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МГПИ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им. М.Е. </a:t>
            </a:r>
            <a:r>
              <a:rPr lang="ru-RU" sz="2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Евсевьева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«</a:t>
            </a:r>
            <a:r>
              <a:rPr lang="ru-RU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Олигофренопедагог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» , с </a:t>
            </a:r>
            <a:r>
              <a:rPr lang="ru-RU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доп.специальностью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«Логопедия».№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диплома: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3808 от 30.06.2012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г.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Стаж педагогической работы: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6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лет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Общий трудовой стаж: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6 лет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Наличие квалификационной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категории: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первая. 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Дата последней аттестации: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22.05.2017 г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Звание: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не имею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628800"/>
            <a:ext cx="8229600" cy="2376264"/>
          </a:xfrm>
        </p:spPr>
        <p:txBody>
          <a:bodyPr>
            <a:normAutofit/>
          </a:bodyPr>
          <a:lstStyle/>
          <a:p>
            <a:r>
              <a:rPr lang="ru-RU" sz="4600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5. Наличие </a:t>
            </a:r>
            <a:r>
              <a:rPr lang="ru-RU" sz="46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авторских программ, методических пособий</a:t>
            </a:r>
            <a:endParaRPr lang="ru-RU" sz="28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Воспитатель\Desktop\207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80" y="0"/>
            <a:ext cx="4737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972" y="0"/>
            <a:ext cx="42030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265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43030" cy="66693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808" y="3664"/>
            <a:ext cx="44056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13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340768"/>
            <a:ext cx="8229600" cy="4248472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ru-RU" altLang="ru-RU" sz="4000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6. Выступления </a:t>
            </a:r>
            <a:r>
              <a:rPr lang="ru-RU" altLang="ru-RU" sz="40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на научно-практических конференциях, педагогических чтениях, семинарах, секциях, форумах, радиопередачах</a:t>
            </a:r>
            <a:r>
              <a:rPr lang="ru-RU" sz="40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ebuchet MS"/>
                <a:ea typeface="+mn-ea"/>
                <a:cs typeface="+mn-cs"/>
              </a:rPr>
              <a:t/>
            </a:r>
            <a:br>
              <a:rPr lang="ru-RU" sz="40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ebuchet MS"/>
                <a:ea typeface="+mn-ea"/>
                <a:cs typeface="+mn-cs"/>
              </a:rPr>
            </a:br>
            <a:endParaRPr lang="ru-RU" sz="28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-25090"/>
            <a:ext cx="4928440" cy="67664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1504"/>
            <a:ext cx="3865710" cy="66578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5701803" cy="41490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12" y="3645025"/>
            <a:ext cx="4455422" cy="323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20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54885"/>
            <a:ext cx="3600400" cy="53750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4885"/>
            <a:ext cx="3914996" cy="537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23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124744"/>
            <a:ext cx="8579296" cy="3672408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ru-RU" altLang="ru-RU" sz="4800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7.  Проведение </a:t>
            </a:r>
            <a:r>
              <a:rPr lang="ru-RU" altLang="ru-RU" sz="48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открытых занятий, </a:t>
            </a:r>
            <a:r>
              <a:rPr lang="ru-RU" altLang="ru-RU" sz="4800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мастер </a:t>
            </a:r>
            <a:r>
              <a:rPr lang="ru-RU" altLang="ru-RU" sz="48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- классов,</a:t>
            </a:r>
            <a:br>
              <a:rPr lang="ru-RU" altLang="ru-RU" sz="48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lang="ru-RU" altLang="ru-RU" sz="48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мероприятий</a:t>
            </a:r>
            <a:r>
              <a:rPr lang="ru-RU" sz="48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ebuchet MS"/>
                <a:ea typeface="+mn-ea"/>
                <a:cs typeface="+mn-cs"/>
              </a:rPr>
              <a:t/>
            </a:r>
            <a:br>
              <a:rPr lang="ru-RU" sz="48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ebuchet MS"/>
                <a:ea typeface="+mn-ea"/>
                <a:cs typeface="+mn-cs"/>
              </a:rPr>
            </a:b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" y="0"/>
            <a:ext cx="4238616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184" y="6876"/>
            <a:ext cx="4960816" cy="67344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0"/>
            <a:ext cx="4716016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3" y="0"/>
            <a:ext cx="476002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42919"/>
            <a:ext cx="7772400" cy="2500329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ru-RU" altLang="ru-RU" sz="3200" b="1" kern="0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  <a:t/>
            </a:r>
            <a:br>
              <a:rPr lang="ru-RU" altLang="ru-RU" sz="3200" b="1" kern="0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</a:br>
            <a:r>
              <a:rPr lang="ru-RU" altLang="ru-RU" sz="3200" b="1" kern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  <a:t/>
            </a:r>
            <a:br>
              <a:rPr lang="ru-RU" altLang="ru-RU" sz="3200" b="1" kern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</a:br>
            <a:r>
              <a:rPr lang="ru-RU" altLang="ru-RU" sz="3200" b="1" kern="0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  <a:t>Представление </a:t>
            </a:r>
            <a:r>
              <a:rPr lang="ru-RU" altLang="ru-RU" sz="3200" b="1" kern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  <a:t>педагогического опыта</a:t>
            </a:r>
            <a:br>
              <a:rPr lang="ru-RU" altLang="ru-RU" sz="3200" b="1" kern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</a:br>
            <a:r>
              <a:rPr lang="ru-RU" altLang="ru-RU" sz="3200" b="1" kern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  <a:t/>
            </a:r>
            <a:br>
              <a:rPr lang="ru-RU" altLang="ru-RU" sz="3200" b="1" kern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</a:br>
            <a:r>
              <a:rPr lang="ru-RU" altLang="ru-RU" sz="4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  <a:hlinkClick r:id="rId3"/>
              </a:rPr>
              <a:t>тема</a:t>
            </a:r>
            <a:r>
              <a:rPr lang="ru-RU" altLang="ru-RU" sz="4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  <a:hlinkClick r:id="rId3"/>
              </a:rPr>
              <a:t>: </a:t>
            </a:r>
            <a:r>
              <a:rPr lang="ru-RU" sz="4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  <a:hlinkClick r:id="rId3"/>
              </a:rPr>
              <a:t>«Влияние сюжетно – ролевой игры на творческое развитие и социальную адаптацию ребенка»</a:t>
            </a:r>
            <a:r>
              <a:rPr lang="ru-RU" sz="4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  <a:hlinkClick r:id="rId3"/>
              </a:rPr>
              <a:t/>
            </a:r>
            <a:br>
              <a:rPr lang="ru-RU" sz="4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  <a:hlinkClick r:id="rId3"/>
              </a:rPr>
            </a:br>
            <a:endParaRPr lang="ru-RU" sz="40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4744139" cy="65527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77176"/>
            <a:ext cx="4104456" cy="65641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49"/>
            <a:ext cx="4995116" cy="673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35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060848"/>
            <a:ext cx="914501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8. Экспертная  деятельность</a:t>
            </a:r>
            <a:endParaRPr lang="ru-RU" sz="4400" b="1" dirty="0">
              <a:ln w="12700">
                <a:solidFill>
                  <a:srgbClr val="212745">
                    <a:satMod val="155000"/>
                  </a:srgb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227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Воспитатель\Desktop\Сафронская Л.Т\8\20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486"/>
            <a:ext cx="4689766" cy="684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655"/>
            <a:ext cx="499511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16632"/>
            <a:ext cx="4995116" cy="664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19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916832"/>
            <a:ext cx="8229600" cy="2160240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ru-RU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9. Общественная </a:t>
            </a:r>
            <a:r>
              <a:rPr lang="ru-RU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активность педагога</a:t>
            </a:r>
            <a:r>
              <a:rPr lang="ru-RU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17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16"/>
            <a:ext cx="4995116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8716"/>
            <a:ext cx="42750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29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81887"/>
            <a:ext cx="4752528" cy="655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39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052736"/>
            <a:ext cx="8229600" cy="3096344"/>
          </a:xfrm>
        </p:spPr>
        <p:txBody>
          <a:bodyPr>
            <a:normAutofit/>
          </a:bodyPr>
          <a:lstStyle/>
          <a:p>
            <a:r>
              <a:rPr lang="ru-RU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10. Позитивные </a:t>
            </a:r>
            <a:r>
              <a:rPr lang="ru-RU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результаты работы </a:t>
            </a:r>
            <a:r>
              <a:rPr lang="ru-RU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 </a:t>
            </a:r>
            <a:r>
              <a:rPr lang="ru-RU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воспитанниками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44008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94" y="-10991"/>
            <a:ext cx="43559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2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1961" cy="64984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432048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2993"/>
            <a:ext cx="4032448" cy="68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10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772816"/>
            <a:ext cx="8363272" cy="2448272"/>
          </a:xfrm>
        </p:spPr>
        <p:txBody>
          <a:bodyPr>
            <a:normAutofit/>
          </a:bodyPr>
          <a:lstStyle/>
          <a:p>
            <a:r>
              <a:rPr lang="ru-RU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11. Качество  взаимодействия </a:t>
            </a:r>
            <a:r>
              <a:rPr lang="ru-RU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  </a:t>
            </a:r>
            <a:r>
              <a:rPr lang="ru-RU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родителями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8396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115" y="0"/>
            <a:ext cx="417646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-20960"/>
            <a:ext cx="4320481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900" y="0"/>
            <a:ext cx="44058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88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12776"/>
            <a:ext cx="8229600" cy="3456384"/>
          </a:xfrm>
        </p:spPr>
        <p:txBody>
          <a:bodyPr>
            <a:normAutofit/>
          </a:bodyPr>
          <a:lstStyle/>
          <a:p>
            <a:r>
              <a:rPr lang="ru-RU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12.  Работа </a:t>
            </a:r>
            <a:r>
              <a:rPr lang="ru-RU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 детьми из социально-неблагополучных семей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85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-10244"/>
            <a:ext cx="493204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2798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892" y="0"/>
            <a:ext cx="4986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59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7"/>
          <p:cNvSpPr>
            <a:spLocks noGrp="1"/>
          </p:cNvSpPr>
          <p:nvPr>
            <p:ph type="subTitle" idx="4294967295"/>
          </p:nvPr>
        </p:nvSpPr>
        <p:spPr>
          <a:xfrm>
            <a:off x="0" y="765175"/>
            <a:ext cx="9361488" cy="4946650"/>
          </a:xfrm>
        </p:spPr>
        <p:txBody>
          <a:bodyPr/>
          <a:lstStyle/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4400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13. Участие </a:t>
            </a:r>
            <a:r>
              <a:rPr lang="ru-RU" sz="44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в профессиональных конкурсах</a:t>
            </a:r>
            <a:endParaRPr lang="ru-RU" sz="44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7"/>
          <p:cNvSpPr>
            <a:spLocks noGrp="1"/>
          </p:cNvSpPr>
          <p:nvPr>
            <p:ph type="subTitle" idx="4294967295"/>
          </p:nvPr>
        </p:nvSpPr>
        <p:spPr>
          <a:xfrm>
            <a:off x="1643063" y="1714500"/>
            <a:ext cx="7500937" cy="4357688"/>
          </a:xfrm>
        </p:spPr>
        <p:txBody>
          <a:bodyPr/>
          <a:lstStyle/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" y="0"/>
            <a:ext cx="49926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57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7"/>
          <p:cNvSpPr>
            <a:spLocks noGrp="1"/>
          </p:cNvSpPr>
          <p:nvPr>
            <p:ph type="subTitle" idx="4294967295"/>
          </p:nvPr>
        </p:nvSpPr>
        <p:spPr>
          <a:xfrm>
            <a:off x="1643063" y="1714500"/>
            <a:ext cx="7500937" cy="4357688"/>
          </a:xfrm>
        </p:spPr>
        <p:txBody>
          <a:bodyPr/>
          <a:lstStyle/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2754"/>
            <a:ext cx="3816424" cy="52607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120" y="81273"/>
            <a:ext cx="3860946" cy="514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16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3442394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ru-RU" sz="4000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1.Участие </a:t>
            </a:r>
            <a:r>
              <a:rPr lang="ru-RU" sz="40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в инновационной (экспериментальной) деятельности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Trebuchet MS"/>
                <a:ea typeface="+mn-ea"/>
                <a:cs typeface="+mn-cs"/>
              </a:rPr>
              <a:t/>
            </a:r>
            <a:br>
              <a:rPr lang="ru-RU" sz="1800" dirty="0">
                <a:solidFill>
                  <a:schemeClr val="tx2">
                    <a:lumMod val="75000"/>
                  </a:schemeClr>
                </a:solidFill>
                <a:latin typeface="Trebuchet MS"/>
                <a:ea typeface="+mn-ea"/>
                <a:cs typeface="+mn-cs"/>
              </a:rPr>
            </a:b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7"/>
          <p:cNvSpPr>
            <a:spLocks noGrp="1"/>
          </p:cNvSpPr>
          <p:nvPr>
            <p:ph type="subTitle" idx="4294967295"/>
          </p:nvPr>
        </p:nvSpPr>
        <p:spPr>
          <a:xfrm>
            <a:off x="1643063" y="1714500"/>
            <a:ext cx="7500937" cy="4357688"/>
          </a:xfrm>
        </p:spPr>
        <p:txBody>
          <a:bodyPr/>
          <a:lstStyle/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2952328" cy="417237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16633"/>
            <a:ext cx="3312368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872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28800"/>
            <a:ext cx="8229600" cy="3024336"/>
          </a:xfrm>
        </p:spPr>
        <p:txBody>
          <a:bodyPr/>
          <a:lstStyle/>
          <a:p>
            <a:pPr lvl="0">
              <a:spcBef>
                <a:spcPts val="0"/>
              </a:spcBef>
              <a:defRPr/>
            </a:pPr>
            <a:r>
              <a:rPr lang="ru-RU" altLang="ru-RU" sz="4000" b="1" kern="0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14. Награды </a:t>
            </a:r>
            <a:r>
              <a:rPr lang="ru-RU" altLang="ru-RU" sz="4000" b="1" kern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и поощрения педагога </a:t>
            </a:r>
            <a:br>
              <a:rPr lang="ru-RU" altLang="ru-RU" sz="4000" b="1" kern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lang="ru-RU" altLang="ru-RU" sz="4000" b="1" kern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в </a:t>
            </a:r>
            <a:r>
              <a:rPr lang="ru-RU" altLang="ru-RU" sz="4000" b="1" kern="0" dirty="0" err="1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межаттестационный</a:t>
            </a:r>
            <a:r>
              <a:rPr lang="ru-RU" altLang="ru-RU" sz="4000" b="1" kern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 период</a:t>
            </a:r>
            <a:r>
              <a:rPr lang="ru-RU" sz="4000" b="1" kern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ebuchet MS"/>
                <a:ea typeface="+mn-ea"/>
                <a:cs typeface="+mn-cs"/>
              </a:rPr>
              <a:t/>
            </a:r>
            <a:br>
              <a:rPr lang="ru-RU" sz="4000" b="1" kern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ebuchet MS"/>
                <a:ea typeface="+mn-ea"/>
                <a:cs typeface="+mn-cs"/>
              </a:rPr>
            </a:b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4294967295"/>
          </p:nvPr>
        </p:nvSpPr>
        <p:spPr>
          <a:xfrm>
            <a:off x="1643063" y="1714500"/>
            <a:ext cx="7500937" cy="4357688"/>
          </a:xfrm>
        </p:spPr>
        <p:txBody>
          <a:bodyPr/>
          <a:lstStyle/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7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7"/>
          <p:cNvSpPr>
            <a:spLocks noGrp="1"/>
          </p:cNvSpPr>
          <p:nvPr>
            <p:ph type="subTitle" idx="4294967295"/>
          </p:nvPr>
        </p:nvSpPr>
        <p:spPr>
          <a:xfrm>
            <a:off x="1643063" y="1714500"/>
            <a:ext cx="7500937" cy="4357688"/>
          </a:xfrm>
        </p:spPr>
        <p:txBody>
          <a:bodyPr/>
          <a:lstStyle/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-6556"/>
            <a:ext cx="49951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66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7"/>
          <p:cNvSpPr>
            <a:spLocks noGrp="1"/>
          </p:cNvSpPr>
          <p:nvPr>
            <p:ph type="subTitle" idx="4294967295"/>
          </p:nvPr>
        </p:nvSpPr>
        <p:spPr>
          <a:xfrm>
            <a:off x="1643063" y="1714500"/>
            <a:ext cx="7500937" cy="4357688"/>
          </a:xfrm>
        </p:spPr>
        <p:txBody>
          <a:bodyPr/>
          <a:lstStyle/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24678"/>
            <a:ext cx="3106138" cy="45004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12339"/>
            <a:ext cx="3271454" cy="462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52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7"/>
          <p:cNvSpPr>
            <a:spLocks noGrp="1"/>
          </p:cNvSpPr>
          <p:nvPr>
            <p:ph type="subTitle" idx="4294967295"/>
          </p:nvPr>
        </p:nvSpPr>
        <p:spPr>
          <a:xfrm>
            <a:off x="1643063" y="1714500"/>
            <a:ext cx="7500937" cy="4357688"/>
          </a:xfrm>
        </p:spPr>
        <p:txBody>
          <a:bodyPr/>
          <a:lstStyle/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632"/>
            <a:ext cx="3577898" cy="50405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952" y="53633"/>
            <a:ext cx="3152655" cy="44554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615612"/>
            <a:ext cx="3095625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86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7"/>
          <p:cNvSpPr>
            <a:spLocks noGrp="1"/>
          </p:cNvSpPr>
          <p:nvPr>
            <p:ph type="subTitle" idx="4294967295"/>
          </p:nvPr>
        </p:nvSpPr>
        <p:spPr>
          <a:xfrm>
            <a:off x="1643063" y="1714500"/>
            <a:ext cx="7500937" cy="4357688"/>
          </a:xfrm>
        </p:spPr>
        <p:txBody>
          <a:bodyPr/>
          <a:lstStyle/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57200" y="1916832"/>
            <a:ext cx="8229600" cy="30243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defRPr/>
            </a:pPr>
            <a:r>
              <a:rPr lang="ru-RU" altLang="ru-RU" sz="5400" b="1" kern="0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Спасибо  за  внимание!</a:t>
            </a:r>
            <a:r>
              <a:rPr lang="ru-RU" sz="5400" b="1" kern="0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ebuchet MS"/>
                <a:ea typeface="+mn-ea"/>
                <a:cs typeface="+mn-cs"/>
              </a:rPr>
              <a:t/>
            </a:r>
            <a:br>
              <a:rPr lang="ru-RU" sz="5400" b="1" kern="0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ebuchet MS"/>
                <a:ea typeface="+mn-ea"/>
                <a:cs typeface="+mn-cs"/>
              </a:rPr>
            </a:b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424404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0"/>
            <a:ext cx="457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0" y="-11420"/>
            <a:ext cx="483715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" y="0"/>
            <a:ext cx="4283968" cy="67907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0"/>
            <a:ext cx="47160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77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4355976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4123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6632"/>
            <a:ext cx="49951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67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995</TotalTime>
  <Words>180</Words>
  <Application>Microsoft Office PowerPoint</Application>
  <PresentationFormat>Экран (4:3)</PresentationFormat>
  <Paragraphs>56</Paragraphs>
  <Slides>55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55</vt:i4>
      </vt:variant>
    </vt:vector>
  </HeadingPairs>
  <TitlesOfParts>
    <vt:vector size="61" baseType="lpstr">
      <vt:lpstr>Arial</vt:lpstr>
      <vt:lpstr>Calibri</vt:lpstr>
      <vt:lpstr>Times New Roman</vt:lpstr>
      <vt:lpstr>Trebuchet MS</vt:lpstr>
      <vt:lpstr>1_Тема Office</vt:lpstr>
      <vt:lpstr>2_Тема Office</vt:lpstr>
      <vt:lpstr>Министерство образования Республики Мордовия  Портфолио Хлучиной Надежды Викторовны</vt:lpstr>
      <vt:lpstr>Презентация PowerPoint</vt:lpstr>
      <vt:lpstr>  Представление педагогического опыта  тема: «Влияние сюжетно – ролевой игры на творческое развитие и социальную адаптацию ребенка» </vt:lpstr>
      <vt:lpstr>Презентация PowerPoint</vt:lpstr>
      <vt:lpstr>1.Участие в инновационной (экспериментальной) деятельности </vt:lpstr>
      <vt:lpstr>Презентация PowerPoint</vt:lpstr>
      <vt:lpstr>Презентация PowerPoint</vt:lpstr>
      <vt:lpstr>Презентация PowerPoint</vt:lpstr>
      <vt:lpstr>Презентация PowerPoint</vt:lpstr>
      <vt:lpstr>2. Наставничество</vt:lpstr>
      <vt:lpstr>Презентация PowerPoint</vt:lpstr>
      <vt:lpstr>3. Наличие публикаций</vt:lpstr>
      <vt:lpstr>Презентация PowerPoint</vt:lpstr>
      <vt:lpstr>Презентация PowerPoint</vt:lpstr>
      <vt:lpstr>Презентация PowerPoint</vt:lpstr>
      <vt:lpstr>4. Результаты участия воспитанников в конкурсах, выставках, турнирах, соревнованиях, акциях, фестивалях </vt:lpstr>
      <vt:lpstr>Презентация PowerPoint</vt:lpstr>
      <vt:lpstr>Презентация PowerPoint</vt:lpstr>
      <vt:lpstr>Презентация PowerPoint</vt:lpstr>
      <vt:lpstr>5. Наличие авторских программ, методических пособий</vt:lpstr>
      <vt:lpstr>Презентация PowerPoint</vt:lpstr>
      <vt:lpstr>Презентация PowerPoint</vt:lpstr>
      <vt:lpstr>6. Выступления на научно-практических конференциях, педагогических чтениях, семинарах, секциях, форумах, радиопередачах </vt:lpstr>
      <vt:lpstr>Презентация PowerPoint</vt:lpstr>
      <vt:lpstr>Презентация PowerPoint</vt:lpstr>
      <vt:lpstr>Презентация PowerPoint</vt:lpstr>
      <vt:lpstr>7.  Проведение открытых занятий, мастер - классов, мероприятий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9. Общественная активность педагога </vt:lpstr>
      <vt:lpstr>Презентация PowerPoint</vt:lpstr>
      <vt:lpstr>Презентация PowerPoint</vt:lpstr>
      <vt:lpstr>10. Позитивные результаты работы  с воспитанниками</vt:lpstr>
      <vt:lpstr>Презентация PowerPoint</vt:lpstr>
      <vt:lpstr>Презентация PowerPoint</vt:lpstr>
      <vt:lpstr>11. Качество  взаимодействия  с  родителями</vt:lpstr>
      <vt:lpstr>Презентация PowerPoint</vt:lpstr>
      <vt:lpstr>Презентация PowerPoint</vt:lpstr>
      <vt:lpstr>12.  Работа с детьми из социально-неблагополучных семей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14. Награды и поощрения педагога  в межаттестационный период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User</cp:lastModifiedBy>
  <cp:revision>108</cp:revision>
  <dcterms:created xsi:type="dcterms:W3CDTF">2014-11-24T14:22:01Z</dcterms:created>
  <dcterms:modified xsi:type="dcterms:W3CDTF">2020-02-15T18:11:03Z</dcterms:modified>
</cp:coreProperties>
</file>