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70"/>
    <a:srgbClr val="663BE1"/>
    <a:srgbClr val="A78EEE"/>
    <a:srgbClr val="D5F4FF"/>
    <a:srgbClr val="F5175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F51756"/>
                </a:solidFill>
              </a:rPr>
              <a:t>Викторина </a:t>
            </a:r>
            <a:endParaRPr lang="ru-RU" sz="7200" b="1" i="1" dirty="0">
              <a:solidFill>
                <a:srgbClr val="F5175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572008"/>
            <a:ext cx="640080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                                        Выполнила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А.Е. </a:t>
            </a:r>
            <a:r>
              <a:rPr lang="ru-RU" b="1" dirty="0" err="1" smtClean="0">
                <a:solidFill>
                  <a:srgbClr val="002060"/>
                </a:solidFill>
              </a:rPr>
              <a:t>Спирина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                                        воспитатель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Какой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зверь</a:t>
            </a:r>
            <a:r>
              <a:rPr lang="ru-RU" b="1" i="1" dirty="0" smtClean="0">
                <a:latin typeface="Arial Black" pitchFamily="34" charset="0"/>
              </a:rPr>
              <a:t>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зимой</a:t>
            </a:r>
            <a:r>
              <a:rPr lang="ru-RU" b="1" i="1" dirty="0" smtClean="0">
                <a:latin typeface="Arial Black" pitchFamily="34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спит?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index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484784"/>
            <a:ext cx="3600400" cy="2395903"/>
          </a:xfrm>
        </p:spPr>
      </p:pic>
      <p:pic>
        <p:nvPicPr>
          <p:cNvPr id="5" name="Рисунок 4" descr="6e20c2ed14d20ec8f8c712d95f051c7f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4135530"/>
            <a:ext cx="4581263" cy="2576345"/>
          </a:xfrm>
          <a:prstGeom prst="rect">
            <a:avLst/>
          </a:prstGeom>
        </p:spPr>
      </p:pic>
      <p:pic>
        <p:nvPicPr>
          <p:cNvPr id="6" name="Рисунок 5" descr="bk_info_128018_orig_15284276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124744"/>
            <a:ext cx="4170040" cy="29190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 -0.018 0.033 -0.044 0.058 -0.044 C 0.095 -0.044 0.125 -0.017 0.125 0.017 C 0.125 0.028 0.122 0.038 0.116 0.047 C 0.117 0.047 0 0.182 0 0.183 C 0 0.182 -0.117 0.047 -0.116 0.047 C -0.122 0.038 -0.125 0.028 -0.125 0.017 C -0.125 -0.017 -0.095 -0.044 -0.057 -0.044 C -0.033 -0.044 -0.012 -0.018 0 0 Z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8" charset="0"/>
              </a:rPr>
              <a:t>Сколько</a:t>
            </a:r>
            <a:r>
              <a:rPr lang="ru-RU" b="1" i="1" dirty="0" smtClean="0">
                <a:solidFill>
                  <a:srgbClr val="A78EEE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существует</a:t>
            </a:r>
            <a:r>
              <a:rPr lang="ru-RU" b="1" i="1" dirty="0" smtClean="0">
                <a:solidFill>
                  <a:srgbClr val="A78EEE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времен</a:t>
            </a:r>
            <a:r>
              <a:rPr lang="ru-RU" b="1" i="1" dirty="0" smtClean="0">
                <a:solidFill>
                  <a:srgbClr val="A78EEE"/>
                </a:solidFill>
                <a:latin typeface="Arial Black" pitchFamily="34" charset="0"/>
                <a:cs typeface="Times New Roman" pitchFamily="18" charset="0"/>
              </a:rPr>
              <a:t> года?</a:t>
            </a:r>
            <a:endParaRPr lang="ru-RU" b="1" i="1" dirty="0">
              <a:solidFill>
                <a:srgbClr val="A78EEE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d058419d055e4e4454ddde984eecfb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545632"/>
            <a:ext cx="3312368" cy="3312368"/>
          </a:xfrm>
          <a:prstGeom prst="rect">
            <a:avLst/>
          </a:prstGeom>
        </p:spPr>
      </p:pic>
      <p:pic>
        <p:nvPicPr>
          <p:cNvPr id="8" name="Содержимое 7" descr="number4_PNG15032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835696" y="2924944"/>
            <a:ext cx="2232248" cy="2939586"/>
          </a:xfrm>
        </p:spPr>
      </p:pic>
      <p:pic>
        <p:nvPicPr>
          <p:cNvPr id="10" name="Рисунок 9" descr="six-1181078__34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1052736"/>
            <a:ext cx="3131418" cy="313141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8  0.033 -0.05861  0.058 -0.05861  C 0.095 -0.05861  0.125 -0.02265  0.125 0.02265  C 0.125 0.0373  0.122 0.05062  0.116 0.06261  C 0.117 0.06261  0 0.24244  0 0.24377  C 0 0.24244  -0.117 0.06261  -0.116 0.06261  C -0.122 0.05062  -0.125 0.0373  -0.125 0.02265  C -0.125 -0.02265  -0.095 -0.05861  -0.057 -0.05861  C -0.033 -0.05861  -0.012 -0.02398  0 0  Z" pathEditMode="relative" ptsTypes="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Какого</a:t>
            </a:r>
            <a:r>
              <a:rPr lang="ru-RU" b="1" i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цвета</a:t>
            </a:r>
            <a:r>
              <a:rPr lang="ru-RU" b="1" i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осенью</a:t>
            </a:r>
            <a:r>
              <a:rPr lang="ru-RU" b="1" i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листья</a:t>
            </a:r>
            <a:r>
              <a:rPr lang="ru-RU" b="1" i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663BE1"/>
                </a:solidFill>
                <a:latin typeface="Arial Black" pitchFamily="34" charset="0"/>
                <a:cs typeface="Times New Roman" pitchFamily="18" charset="0"/>
              </a:rPr>
              <a:t>у березы?</a:t>
            </a:r>
            <a:endParaRPr lang="ru-RU" b="1" i="1" dirty="0">
              <a:solidFill>
                <a:srgbClr val="663BE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1" name="Содержимое 20" descr="bereza-list-bi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9910165">
            <a:off x="918036" y="2314789"/>
            <a:ext cx="3856878" cy="2571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605562">
            <a:off x="5195637" y="2893050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8  0.033 -0.05861  0.058 -0.05861  C 0.095 -0.05861  0.125 -0.02265  0.125 0.02265  C 0.125 0.0373  0.122 0.05062  0.116 0.06261  C 0.117 0.06261  0 0.24244  0 0.24377  C 0 0.24244  -0.117 0.06261  -0.116 0.06261  C -0.122 0.05062  -0.125 0.0373  -0.125 0.02265  C -0.125 -0.02265  -0.095 -0.05861  -0.057 -0.05861  C -0.033 -0.05861  -0.012 -0.02398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Как</a:t>
            </a:r>
            <a:r>
              <a:rPr lang="ru-RU" b="1" i="1" dirty="0" smtClean="0">
                <a:latin typeface="Arial Black" pitchFamily="34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называется</a:t>
            </a:r>
            <a:r>
              <a:rPr lang="ru-RU" b="1" i="1" dirty="0" smtClean="0">
                <a:latin typeface="Arial Black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время</a:t>
            </a:r>
            <a:r>
              <a:rPr lang="ru-RU" b="1" i="1" dirty="0" smtClean="0">
                <a:latin typeface="Arial Black" pitchFamily="34" charset="0"/>
              </a:rPr>
              <a:t>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года,</a:t>
            </a:r>
            <a:r>
              <a:rPr lang="ru-RU" b="1" i="1" dirty="0" smtClean="0">
                <a:latin typeface="Arial Black" pitchFamily="34" charset="0"/>
              </a:rPr>
              <a:t> 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когда</a:t>
            </a:r>
            <a:r>
              <a:rPr lang="ru-RU" b="1" i="1" dirty="0" smtClean="0">
                <a:latin typeface="Arial Black" pitchFamily="34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природа 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спит?</a:t>
            </a:r>
            <a:endParaRPr lang="ru-RU" b="1" i="1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unname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337943">
            <a:off x="1122455" y="1984412"/>
            <a:ext cx="3199318" cy="2237023"/>
          </a:xfr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303810">
            <a:off x="6175229" y="4283337"/>
            <a:ext cx="2466975" cy="1847850"/>
          </a:xfrm>
          <a:prstGeom prst="rect">
            <a:avLst/>
          </a:prstGeom>
        </p:spPr>
      </p:pic>
      <p:pic>
        <p:nvPicPr>
          <p:cNvPr id="9" name="Рисунок 8" descr="s12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27900">
            <a:off x="5065903" y="2285018"/>
            <a:ext cx="3984104" cy="1413112"/>
          </a:xfrm>
          <a:prstGeom prst="rect">
            <a:avLst/>
          </a:prstGeom>
        </p:spPr>
      </p:pic>
      <p:pic>
        <p:nvPicPr>
          <p:cNvPr id="10" name="Рисунок 9" descr="unnam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322122">
            <a:off x="2614284" y="4539331"/>
            <a:ext cx="2812063" cy="16257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8  0.033 -0.05861  0.058 -0.05861  C 0.095 -0.05861  0.125 -0.02265  0.125 0.02265  C 0.125 0.0373  0.122 0.05062  0.116 0.06261  C 0.117 0.06261  0 0.24244  0 0.24377  C 0 0.24244  -0.117 0.06261  -0.116 0.06261  C -0.122 0.05062  -0.125 0.0373  -0.125 0.02265  C -0.125 -0.02265  -0.095 -0.05861  -0.057 -0.05861  C -0.033 -0.05861  -0.012 -0.02398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Что</a:t>
            </a:r>
            <a:r>
              <a:rPr lang="ru-RU" b="1" i="1" dirty="0" smtClean="0">
                <a:latin typeface="Arial Black" pitchFamily="34" charset="0"/>
              </a:rPr>
              <a:t>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происходит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с природой 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летом?</a:t>
            </a:r>
            <a:endParaRPr lang="ru-RU" b="1" i="1" dirty="0">
              <a:solidFill>
                <a:schemeClr val="accent6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Slovenia_Summer_Lake_4878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3211391" cy="2409131"/>
          </a:xfrm>
        </p:spPr>
      </p:pic>
      <p:pic>
        <p:nvPicPr>
          <p:cNvPr id="5" name="Рисунок 4" descr="1550119731140301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340768"/>
            <a:ext cx="3384376" cy="2360602"/>
          </a:xfrm>
          <a:prstGeom prst="rect">
            <a:avLst/>
          </a:prstGeom>
        </p:spPr>
      </p:pic>
      <p:pic>
        <p:nvPicPr>
          <p:cNvPr id="7" name="Рисунок 6" descr="kl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4043130"/>
            <a:ext cx="3312368" cy="264989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 -0.018 0.033 -0.044 0.058 -0.044 C 0.095 -0.044 0.125 -0.017 0.125 0.017 C 0.125 0.028 0.122 0.038 0.116 0.047 C 0.117 0.047 0 0.182 0 0.183 C 0 0.182 -0.117 0.047 -0.116 0.047 C -0.122 0.038 -0.125 0.028 -0.125 0.017 C -0.125 -0.017 -0.095 -0.044 -0.057 -0.044 C -0.033 -0.044 -0.012 -0.018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В какое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время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распускаются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подснежники?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2f4f00b7aa4a24b38aa1a2abba70b5c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629917">
            <a:off x="553033" y="1506136"/>
            <a:ext cx="2128950" cy="2985195"/>
          </a:xfrm>
        </p:spPr>
      </p:pic>
      <p:pic>
        <p:nvPicPr>
          <p:cNvPr id="5" name="Рисунок 4" descr="3881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94631">
            <a:off x="4982927" y="2521077"/>
            <a:ext cx="3588575" cy="2584178"/>
          </a:xfrm>
          <a:prstGeom prst="rect">
            <a:avLst/>
          </a:prstGeom>
        </p:spPr>
      </p:pic>
      <p:pic>
        <p:nvPicPr>
          <p:cNvPr id="6" name="Рисунок 5" descr="1. Левита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4509120"/>
            <a:ext cx="3295784" cy="214885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8  0.033 -0.05861  0.058 -0.05861  C 0.095 -0.05861  0.125 -0.02265  0.125 0.02265  C 0.125 0.0373  0.122 0.05062  0.116 0.06261  C 0.117 0.06261  0 0.24244  0 0.24377  C 0 0.24244  -0.117 0.06261  -0.116 0.06261  C -0.122 0.05062  -0.125 0.0373  -0.125 0.02265  C -0.125 -0.02265  -0.095 -0.05861  -0.057 -0.05861  C -0.033 -0.05861  -0.012 -0.02398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Какая из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этих птиц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на зиму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улетает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 теплые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края?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b_930ebc74c3fdb7dfee7f24bfb4b496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814939">
            <a:off x="198984" y="1745704"/>
            <a:ext cx="3184736" cy="2123157"/>
          </a:xfrm>
        </p:spPr>
      </p:pic>
      <p:pic>
        <p:nvPicPr>
          <p:cNvPr id="7" name="Рисунок 6" descr="vorobi-544x3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98443">
            <a:off x="5782102" y="1878143"/>
            <a:ext cx="3095411" cy="2105335"/>
          </a:xfrm>
          <a:prstGeom prst="rect">
            <a:avLst/>
          </a:prstGeom>
        </p:spPr>
      </p:pic>
      <p:pic>
        <p:nvPicPr>
          <p:cNvPr id="8" name="Рисунок 7" descr="unnam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3572057"/>
            <a:ext cx="2791768" cy="328594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 -0.018 0.033 -0.044 0.058 -0.044 C 0.095 -0.044 0.125 -0.017 0.125 0.017 C 0.125 0.028 0.122 0.038 0.116 0.047 C 0.117 0.047 0 0.182 0 0.183 C 0 0.182 -0.117 0.047 -0.116 0.047 C -0.122 0.038 -0.125 0.028 -0.125 0.017 C -0.125 -0.017 -0.095 -0.044 -0.057 -0.044 C -0.033 -0.044 -0.012 -0.018 0 0 Z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Какая</a:t>
            </a:r>
            <a:r>
              <a:rPr lang="ru-RU" b="1" i="1" dirty="0" smtClean="0">
                <a:latin typeface="Arial Black" pitchFamily="34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из этих 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птиц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прилетает</a:t>
            </a:r>
            <a:r>
              <a:rPr lang="ru-RU" b="1" i="1" dirty="0" smtClean="0">
                <a:latin typeface="Arial Black" pitchFamily="34" charset="0"/>
              </a:rPr>
              <a:t>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к нам 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зиму?</a:t>
            </a:r>
            <a:endParaRPr lang="ru-RU" b="1" i="1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844824"/>
            <a:ext cx="3211664" cy="2178025"/>
          </a:xfrm>
        </p:spPr>
      </p:pic>
      <p:pic>
        <p:nvPicPr>
          <p:cNvPr id="5" name="Рисунок 4" descr="84d9c61b4e8c59cf630755e916fd65d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916832"/>
            <a:ext cx="3366120" cy="2244080"/>
          </a:xfrm>
          <a:prstGeom prst="rect">
            <a:avLst/>
          </a:prstGeom>
        </p:spPr>
      </p:pic>
      <p:pic>
        <p:nvPicPr>
          <p:cNvPr id="6" name="Рисунок 5" descr="3026_9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4293096"/>
            <a:ext cx="3168352" cy="242094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 -0.018 0.033 -0.044 0.058 -0.044 C 0.095 -0.044 0.125 -0.017 0.125 0.017 C 0.125 0.028 0.122 0.038 0.116 0.047 C 0.117 0.047 0 0.182 0 0.183 C 0 0.182 -0.117 0.047 -0.116 0.047 C -0.122 0.038 -0.125 0.028 -0.125 0.017 C -0.125 -0.017 -0.095 -0.044 -0.057 -0.044 C -0.033 -0.044 -0.012 -0.018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Кто</a:t>
            </a:r>
            <a:r>
              <a:rPr lang="ru-RU" b="1" i="1" dirty="0" smtClean="0">
                <a:latin typeface="Arial Black" pitchFamily="34" charset="0"/>
              </a:rPr>
              <a:t>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меняет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шубу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осенью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и весной?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index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553286"/>
            <a:ext cx="2952328" cy="2211396"/>
          </a:xfrm>
        </p:spPr>
      </p:pic>
      <p:pic>
        <p:nvPicPr>
          <p:cNvPr id="5" name="Рисунок 4" descr="i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431588"/>
            <a:ext cx="3240360" cy="2156312"/>
          </a:xfrm>
          <a:prstGeom prst="rect">
            <a:avLst/>
          </a:prstGeom>
        </p:spPr>
      </p:pic>
      <p:pic>
        <p:nvPicPr>
          <p:cNvPr id="6" name="Рисунок 5" descr="1562330042_0 115 2796 1688_600x0_80_0_0_44c407cb3f42d747dc86d17376143d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3819281"/>
            <a:ext cx="5394176" cy="303871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 -0.018 0.033 -0.044 0.058 -0.044 C 0.095 -0.044 0.125 -0.017 0.125 0.017 C 0.125 0.028 0.122 0.038 0.116 0.047 C 0.117 0.047 0 0.182 0 0.183 C 0 0.182 -0.117 0.047 -0.116 0.047 C -0.122 0.038 -0.125 0.028 -0.125 0.017 C -0.125 -0.017 -0.095 -0.044 -0.057 -0.044 C -0.033 -0.044 -0.012 -0.018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76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Викторина </vt:lpstr>
      <vt:lpstr>Сколько существует времен года?</vt:lpstr>
      <vt:lpstr>Какого цвета осенью листья у березы?</vt:lpstr>
      <vt:lpstr>Как называется время года, когда природа спит?</vt:lpstr>
      <vt:lpstr>Что происходит с природой летом?</vt:lpstr>
      <vt:lpstr>В какое время распускаются подснежники?</vt:lpstr>
      <vt:lpstr>Какая из этих птиц на зиму улетает в теплые края?</vt:lpstr>
      <vt:lpstr>Какая из этих птиц прилетает к нам на зиму?</vt:lpstr>
      <vt:lpstr>Кто меняет шубу осенью и весной?</vt:lpstr>
      <vt:lpstr>Какой зверь зимой спит?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дом</cp:lastModifiedBy>
  <cp:revision>15</cp:revision>
  <dcterms:modified xsi:type="dcterms:W3CDTF">2020-04-25T17:35:55Z</dcterms:modified>
</cp:coreProperties>
</file>